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58" r:id="rId3"/>
    <p:sldMasterId id="2147483843" r:id="rId4"/>
    <p:sldMasterId id="2147483972" r:id="rId5"/>
    <p:sldMasterId id="2147484098" r:id="rId6"/>
    <p:sldMasterId id="2147484110" r:id="rId7"/>
    <p:sldMasterId id="2147484122" r:id="rId8"/>
    <p:sldMasterId id="2147484134" r:id="rId9"/>
    <p:sldMasterId id="2147484144" r:id="rId10"/>
    <p:sldMasterId id="2147484156" r:id="rId11"/>
  </p:sldMasterIdLst>
  <p:notesMasterIdLst>
    <p:notesMasterId r:id="rId52"/>
  </p:notesMasterIdLst>
  <p:handoutMasterIdLst>
    <p:handoutMasterId r:id="rId53"/>
  </p:handoutMasterIdLst>
  <p:sldIdLst>
    <p:sldId id="387" r:id="rId12"/>
    <p:sldId id="609" r:id="rId13"/>
    <p:sldId id="679" r:id="rId14"/>
    <p:sldId id="516" r:id="rId15"/>
    <p:sldId id="522" r:id="rId16"/>
    <p:sldId id="523" r:id="rId17"/>
    <p:sldId id="567" r:id="rId18"/>
    <p:sldId id="611" r:id="rId19"/>
    <p:sldId id="568" r:id="rId20"/>
    <p:sldId id="612" r:id="rId21"/>
    <p:sldId id="613" r:id="rId22"/>
    <p:sldId id="614" r:id="rId23"/>
    <p:sldId id="615" r:id="rId24"/>
    <p:sldId id="616" r:id="rId25"/>
    <p:sldId id="617" r:id="rId26"/>
    <p:sldId id="570" r:id="rId27"/>
    <p:sldId id="601" r:id="rId28"/>
    <p:sldId id="604" r:id="rId29"/>
    <p:sldId id="605" r:id="rId30"/>
    <p:sldId id="606" r:id="rId31"/>
    <p:sldId id="578" r:id="rId32"/>
    <p:sldId id="576" r:id="rId33"/>
    <p:sldId id="579" r:id="rId34"/>
    <p:sldId id="580" r:id="rId35"/>
    <p:sldId id="680" r:id="rId36"/>
    <p:sldId id="581" r:id="rId37"/>
    <p:sldId id="621" r:id="rId38"/>
    <p:sldId id="622" r:id="rId39"/>
    <p:sldId id="518" r:id="rId40"/>
    <p:sldId id="661" r:id="rId41"/>
    <p:sldId id="665" r:id="rId42"/>
    <p:sldId id="582" r:id="rId43"/>
    <p:sldId id="583" r:id="rId44"/>
    <p:sldId id="584" r:id="rId45"/>
    <p:sldId id="585" r:id="rId46"/>
    <p:sldId id="586" r:id="rId47"/>
    <p:sldId id="587" r:id="rId48"/>
    <p:sldId id="620" r:id="rId49"/>
    <p:sldId id="626" r:id="rId50"/>
    <p:sldId id="62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035" autoAdjust="0"/>
  </p:normalViewPr>
  <p:slideViewPr>
    <p:cSldViewPr>
      <p:cViewPr>
        <p:scale>
          <a:sx n="66" d="100"/>
          <a:sy n="66" d="100"/>
        </p:scale>
        <p:origin x="-878" y="-48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303726-AEAD-4584-BCD8-F8BED951DA77}" type="datetimeFigureOut">
              <a:rPr lang="en-US" smtClean="0"/>
              <a:t>10/23/2013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F7ADA7-CE5F-4BE2-85B7-ACD2A9E6C1CB}" type="slidenum">
              <a:rPr lang="en-US" smtClean="0"/>
              <a:t>‹#›</a:t>
            </a:fld>
            <a:endParaRPr lang="en-US"/>
          </a:p>
        </p:txBody>
      </p:sp>
    </p:spTree>
    <p:extLst>
      <p:ext uri="{BB962C8B-B14F-4D97-AF65-F5344CB8AC3E}">
        <p14:creationId xmlns:p14="http://schemas.microsoft.com/office/powerpoint/2010/main" val="4089039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52698-E299-4C96-9847-5BCF3151EBC3}" type="datetimeFigureOut">
              <a:rPr lang="en-US" smtClean="0"/>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CD734-85F9-42B8-B948-08B11D228076}" type="slidenum">
              <a:rPr lang="en-US" smtClean="0"/>
              <a:t>‹#›</a:t>
            </a:fld>
            <a:endParaRPr lang="en-US"/>
          </a:p>
        </p:txBody>
      </p:sp>
    </p:spTree>
    <p:extLst>
      <p:ext uri="{BB962C8B-B14F-4D97-AF65-F5344CB8AC3E}">
        <p14:creationId xmlns:p14="http://schemas.microsoft.com/office/powerpoint/2010/main" val="4065166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A73046-65B6-477B-A862-4ED790B72B35}" type="slidenum">
              <a:rPr lang="en-US" altLang="en-US">
                <a:solidFill>
                  <a:prstClr val="black"/>
                </a:solidFill>
              </a:rPr>
              <a:pPr eaLnBrk="1" hangingPunct="1"/>
              <a:t>1</a:t>
            </a:fld>
            <a:endParaRPr lang="en-US" altLang="en-US">
              <a:solidFill>
                <a:prstClr val="black"/>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CA"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FB905AB2-D516-4680-B7BF-C0649C928AD3}" type="slidenum">
              <a:rPr lang="en-US" sz="1200">
                <a:solidFill>
                  <a:prstClr val="black"/>
                </a:solidFill>
              </a:rPr>
              <a:pPr algn="r" defTabSz="457200">
                <a:defRPr/>
              </a:pPr>
              <a:t>10</a:t>
            </a:fld>
            <a:endParaRPr 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5B85FCAE-0CF3-4115-9936-8D706C2CBBA7}" type="slidenum">
              <a:rPr lang="en-US" sz="1200">
                <a:solidFill>
                  <a:prstClr val="black"/>
                </a:solidFill>
              </a:rPr>
              <a:pPr algn="r" defTabSz="457200">
                <a:defRPr/>
              </a:pPr>
              <a:t>11</a:t>
            </a:fld>
            <a:endParaRPr 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C406494E-0739-43FA-9A41-6394B2EE5051}" type="slidenum">
              <a:rPr lang="en-US" sz="1200">
                <a:solidFill>
                  <a:prstClr val="black"/>
                </a:solidFill>
              </a:rPr>
              <a:pPr algn="r" defTabSz="457200">
                <a:defRPr/>
              </a:pPr>
              <a:t>12</a:t>
            </a:fld>
            <a:endParaRPr 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ln/>
        </p:spPr>
      </p:sp>
      <p:sp>
        <p:nvSpPr>
          <p:cNvPr id="271363"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BA28C851-ACD4-4FA2-A159-5609053B6836}" type="slidenum">
              <a:rPr lang="en-US" sz="1200">
                <a:solidFill>
                  <a:prstClr val="black"/>
                </a:solidFill>
              </a:rPr>
              <a:pPr algn="r" defTabSz="457200">
                <a:defRPr/>
              </a:pPr>
              <a:t>13</a:t>
            </a:fld>
            <a:endParaRPr 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ln/>
        </p:spPr>
      </p:sp>
      <p:sp>
        <p:nvSpPr>
          <p:cNvPr id="272387"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07F0E3E2-011B-418A-BE25-F2D736AF17F7}" type="slidenum">
              <a:rPr lang="en-US" sz="1200">
                <a:solidFill>
                  <a:prstClr val="black"/>
                </a:solidFill>
              </a:rPr>
              <a:pPr algn="r" defTabSz="457200">
                <a:defRPr/>
              </a:pPr>
              <a:t>14</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8AB00E8D-C67C-40BC-9C36-3A6D6A042A0B}" type="slidenum">
              <a:rPr lang="en-US" sz="1200">
                <a:solidFill>
                  <a:prstClr val="black"/>
                </a:solidFill>
              </a:rPr>
              <a:pPr algn="r" defTabSz="457200">
                <a:defRPr/>
              </a:pPr>
              <a:t>15</a:t>
            </a:fld>
            <a:endParaRPr 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p:spPr>
        <p:txBody>
          <a:bodyPr/>
          <a:lstStyle/>
          <a:p>
            <a:endParaRPr lang="en-US" altLang="en-US" smtClean="0"/>
          </a:p>
        </p:txBody>
      </p:sp>
      <p:sp>
        <p:nvSpPr>
          <p:cNvPr id="2252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62D343-D2E9-44A2-A949-9A18EB46B113}" type="slidenum">
              <a:rPr lang="en-US" altLang="en-US">
                <a:solidFill>
                  <a:prstClr val="black"/>
                </a:solidFill>
              </a:rPr>
              <a:pPr eaLnBrk="1" hangingPunct="1">
                <a:spcBef>
                  <a:spcPct val="0"/>
                </a:spcBef>
              </a:pPr>
              <a:t>16</a:t>
            </a:fld>
            <a:endParaRPr lang="en-US"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p:spPr>
        <p:txBody>
          <a:bodyPr/>
          <a:lstStyle/>
          <a:p>
            <a:pPr defTabSz="457200" eaLnBrk="1" hangingPunct="1">
              <a:spcBef>
                <a:spcPct val="0"/>
              </a:spcBef>
            </a:pPr>
            <a:endParaRPr lang="en-US" alt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457200" fontAlgn="base">
              <a:spcBef>
                <a:spcPct val="0"/>
              </a:spcBef>
              <a:spcAft>
                <a:spcPct val="0"/>
              </a:spcAft>
              <a:defRPr/>
            </a:pPr>
            <a:fld id="{E4A63743-BE9C-454C-9429-8389E1D7B23E}" type="slidenum">
              <a:rPr lang="en-US" sz="1200">
                <a:solidFill>
                  <a:prstClr val="black"/>
                </a:solidFill>
              </a:rPr>
              <a:pPr algn="r" defTabSz="457200" fontAlgn="base">
                <a:spcBef>
                  <a:spcPct val="0"/>
                </a:spcBef>
                <a:spcAft>
                  <a:spcPct val="0"/>
                </a:spcAft>
                <a:defRPr/>
              </a:pPr>
              <a:t>17</a:t>
            </a:fld>
            <a:endParaRPr 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4AE8522F-9C19-4DA8-8094-55453C10C06D}" type="slidenum">
              <a:rPr lang="en-US" sz="1200">
                <a:solidFill>
                  <a:prstClr val="black"/>
                </a:solidFill>
              </a:rPr>
              <a:pPr algn="r" defTabSz="457200">
                <a:defRPr/>
              </a:pPr>
              <a:t>18</a:t>
            </a:fld>
            <a:endParaRPr lang="en-US"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D34C1335-94F3-4E42-926C-762EAE262973}" type="slidenum">
              <a:rPr lang="en-US" sz="1200">
                <a:solidFill>
                  <a:prstClr val="black"/>
                </a:solidFill>
              </a:rPr>
              <a:pPr algn="r" defTabSz="457200">
                <a:defRPr/>
              </a:pPr>
              <a:t>19</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FA163007-23E1-48A9-9D7E-54A44F389184}" type="slidenum">
              <a:rPr lang="en-US" sz="1200">
                <a:solidFill>
                  <a:prstClr val="black"/>
                </a:solidFill>
              </a:rPr>
              <a:pPr algn="r" defTabSz="457200">
                <a:defRPr/>
              </a:pPr>
              <a:t>2</a:t>
            </a:fld>
            <a:endParaRPr 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0B842454-0110-414D-AC30-0325B05E280F}" type="slidenum">
              <a:rPr lang="en-US" sz="1200">
                <a:solidFill>
                  <a:prstClr val="black"/>
                </a:solidFill>
              </a:rPr>
              <a:pPr algn="r" defTabSz="457200">
                <a:defRPr/>
              </a:pPr>
              <a:t>20</a:t>
            </a:fld>
            <a:endParaRPr lang="en-US"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81138DD2-0489-4B15-B092-1B0BEC1BA4FC}" type="slidenum">
              <a:rPr lang="en-US" altLang="en-US" smtClean="0">
                <a:solidFill>
                  <a:prstClr val="black"/>
                </a:solidFill>
              </a:rPr>
              <a:pPr algn="r" eaLnBrk="1" fontAlgn="base" hangingPunct="1">
                <a:spcBef>
                  <a:spcPct val="0"/>
                </a:spcBef>
                <a:spcAft>
                  <a:spcPct val="0"/>
                </a:spcAft>
              </a:pPr>
              <a:t>21</a:t>
            </a:fld>
            <a:endParaRPr lang="en-US" altLang="en-US" smtClean="0">
              <a:solidFill>
                <a:prstClr val="black"/>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endParaRPr lang="en-CA"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p:spPr>
        <p:txBody>
          <a:bodyPr/>
          <a:lstStyle/>
          <a:p>
            <a:endParaRPr lang="en-US" altLang="en-US" smtClean="0"/>
          </a:p>
        </p:txBody>
      </p:sp>
      <p:sp>
        <p:nvSpPr>
          <p:cNvPr id="231428"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F39A2D1-9035-4060-8155-5C1AC5F426CF}" type="slidenum">
              <a:rPr lang="en-US" altLang="en-US" smtClean="0">
                <a:solidFill>
                  <a:prstClr val="black"/>
                </a:solidFill>
              </a:rPr>
              <a:pPr algn="r" eaLnBrk="1" fontAlgn="base" hangingPunct="1">
                <a:spcBef>
                  <a:spcPct val="0"/>
                </a:spcBef>
                <a:spcAft>
                  <a:spcPct val="0"/>
                </a:spcAft>
              </a:pPr>
              <a:t>22</a:t>
            </a:fld>
            <a:endParaRPr lang="en-US" altLang="en-US" smtClean="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031"/>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4468792-92BC-4F05-ABAD-1D4851BCA153}" type="slidenum">
              <a:rPr lang="en-US" altLang="en-US" smtClean="0">
                <a:solidFill>
                  <a:prstClr val="black"/>
                </a:solidFill>
              </a:rPr>
              <a:pPr algn="r" eaLnBrk="1" fontAlgn="base" hangingPunct="1">
                <a:spcBef>
                  <a:spcPct val="0"/>
                </a:spcBef>
                <a:spcAft>
                  <a:spcPct val="0"/>
                </a:spcAft>
              </a:pPr>
              <a:t>23</a:t>
            </a:fld>
            <a:endParaRPr lang="en-US" altLang="en-US" smtClean="0">
              <a:solidFill>
                <a:prstClr val="black"/>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endParaRPr lang="en-CA"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031"/>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FAB7090B-46BA-45B2-83F6-C0908568F62C}" type="slidenum">
              <a:rPr lang="en-US" altLang="en-US" smtClean="0">
                <a:solidFill>
                  <a:prstClr val="black"/>
                </a:solidFill>
              </a:rPr>
              <a:pPr algn="r" eaLnBrk="1" fontAlgn="base" hangingPunct="1">
                <a:spcBef>
                  <a:spcPct val="0"/>
                </a:spcBef>
                <a:spcAft>
                  <a:spcPct val="0"/>
                </a:spcAft>
              </a:pPr>
              <a:t>24</a:t>
            </a:fld>
            <a:endParaRPr lang="en-US" altLang="en-US" smtClean="0">
              <a:solidFill>
                <a:prstClr val="black"/>
              </a:solidFill>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endParaRPr lang="en-CA"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p:txBody>
          <a:bodyPr/>
          <a:lstStyle/>
          <a:p>
            <a:pPr eaLnBrk="1" hangingPunct="1"/>
            <a:endParaRPr lang="en-US" altLang="en-US" smtClean="0">
              <a:latin typeface="Arial" charset="0"/>
            </a:endParaRPr>
          </a:p>
        </p:txBody>
      </p:sp>
      <p:sp>
        <p:nvSpPr>
          <p:cNvPr id="198660" name="Slide Number Placeholder 3"/>
          <p:cNvSpPr>
            <a:spLocks noGrp="1"/>
          </p:cNvSpPr>
          <p:nvPr>
            <p:ph type="sldNum" sz="quarter" idx="5"/>
          </p:nvPr>
        </p:nvSpPr>
        <p:spPr>
          <a:noFill/>
        </p:spPr>
        <p:txBody>
          <a:bodyPr/>
          <a:lstStyle>
            <a:lvl1pPr defTabSz="914437" eaLnBrk="0" hangingPunct="0">
              <a:defRPr sz="3500">
                <a:solidFill>
                  <a:schemeClr val="tx1"/>
                </a:solidFill>
                <a:latin typeface="Arial" charset="0"/>
              </a:defRPr>
            </a:lvl1pPr>
            <a:lvl2pPr marL="743078" indent="-286638" defTabSz="914437" eaLnBrk="0" hangingPunct="0">
              <a:defRPr sz="3500">
                <a:solidFill>
                  <a:schemeClr val="tx1"/>
                </a:solidFill>
                <a:latin typeface="Arial" charset="0"/>
              </a:defRPr>
            </a:lvl2pPr>
            <a:lvl3pPr marL="1143435" indent="-228999" defTabSz="914437" eaLnBrk="0" hangingPunct="0">
              <a:defRPr sz="3500">
                <a:solidFill>
                  <a:schemeClr val="tx1"/>
                </a:solidFill>
                <a:latin typeface="Arial" charset="0"/>
              </a:defRPr>
            </a:lvl3pPr>
            <a:lvl4pPr marL="1599875" indent="-228999" defTabSz="914437" eaLnBrk="0" hangingPunct="0">
              <a:defRPr sz="3500">
                <a:solidFill>
                  <a:schemeClr val="tx1"/>
                </a:solidFill>
                <a:latin typeface="Arial" charset="0"/>
              </a:defRPr>
            </a:lvl4pPr>
            <a:lvl5pPr marL="2057872" indent="-228999" defTabSz="914437" eaLnBrk="0" hangingPunct="0">
              <a:defRPr sz="3500">
                <a:solidFill>
                  <a:schemeClr val="tx1"/>
                </a:solidFill>
                <a:latin typeface="Arial" charset="0"/>
              </a:defRPr>
            </a:lvl5pPr>
            <a:lvl6pPr marL="2506523" indent="-228999" defTabSz="914437" eaLnBrk="0" fontAlgn="base" hangingPunct="0">
              <a:spcBef>
                <a:spcPct val="0"/>
              </a:spcBef>
              <a:spcAft>
                <a:spcPct val="0"/>
              </a:spcAft>
              <a:defRPr sz="3500">
                <a:solidFill>
                  <a:schemeClr val="tx1"/>
                </a:solidFill>
                <a:latin typeface="Arial" charset="0"/>
              </a:defRPr>
            </a:lvl6pPr>
            <a:lvl7pPr marL="2955173" indent="-228999" defTabSz="914437" eaLnBrk="0" fontAlgn="base" hangingPunct="0">
              <a:spcBef>
                <a:spcPct val="0"/>
              </a:spcBef>
              <a:spcAft>
                <a:spcPct val="0"/>
              </a:spcAft>
              <a:defRPr sz="3500">
                <a:solidFill>
                  <a:schemeClr val="tx1"/>
                </a:solidFill>
                <a:latin typeface="Arial" charset="0"/>
              </a:defRPr>
            </a:lvl7pPr>
            <a:lvl8pPr marL="3403824" indent="-228999" defTabSz="914437" eaLnBrk="0" fontAlgn="base" hangingPunct="0">
              <a:spcBef>
                <a:spcPct val="0"/>
              </a:spcBef>
              <a:spcAft>
                <a:spcPct val="0"/>
              </a:spcAft>
              <a:defRPr sz="3500">
                <a:solidFill>
                  <a:schemeClr val="tx1"/>
                </a:solidFill>
                <a:latin typeface="Arial" charset="0"/>
              </a:defRPr>
            </a:lvl8pPr>
            <a:lvl9pPr marL="3852474" indent="-228999" defTabSz="914437" eaLnBrk="0" fontAlgn="base" hangingPunct="0">
              <a:spcBef>
                <a:spcPct val="0"/>
              </a:spcBef>
              <a:spcAft>
                <a:spcPct val="0"/>
              </a:spcAft>
              <a:defRPr sz="3500">
                <a:solidFill>
                  <a:schemeClr val="tx1"/>
                </a:solidFill>
                <a:latin typeface="Arial" charset="0"/>
              </a:defRPr>
            </a:lvl9pPr>
          </a:lstStyle>
          <a:p>
            <a:pPr eaLnBrk="1" hangingPunct="1"/>
            <a:fld id="{E00F9236-6A2C-479C-A5DA-B062A55B58DE}" type="slidenum">
              <a:rPr lang="en-US" altLang="en-US" sz="1200">
                <a:solidFill>
                  <a:prstClr val="black"/>
                </a:solidFill>
              </a:rPr>
              <a:pPr eaLnBrk="1" hangingPunct="1"/>
              <a:t>25</a:t>
            </a:fld>
            <a:endParaRPr lang="en-US" altLang="en-US" sz="120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p:spPr>
        <p:txBody>
          <a:bodyPr/>
          <a:lstStyle/>
          <a:p>
            <a:endParaRPr lang="en-US" altLang="en-US" smtClean="0"/>
          </a:p>
        </p:txBody>
      </p:sp>
      <p:sp>
        <p:nvSpPr>
          <p:cNvPr id="236548"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316725A8-123F-4C55-B78A-28501547B386}" type="slidenum">
              <a:rPr lang="en-US" altLang="en-US" smtClean="0">
                <a:solidFill>
                  <a:srgbClr val="000000"/>
                </a:solidFill>
              </a:rPr>
              <a:pPr algn="r" eaLnBrk="1" fontAlgn="base" hangingPunct="1">
                <a:spcBef>
                  <a:spcPct val="0"/>
                </a:spcBef>
                <a:spcAft>
                  <a:spcPct val="0"/>
                </a:spcAft>
              </a:pPr>
              <a:t>26</a:t>
            </a:fld>
            <a:endParaRPr lang="en-US" alt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492207-8D8F-478E-BD83-90A699414DF4}" type="slidenum">
              <a:rPr lang="en-US" altLang="en-US">
                <a:solidFill>
                  <a:prstClr val="black"/>
                </a:solidFill>
              </a:rPr>
              <a:pPr eaLnBrk="1" hangingPunct="1">
                <a:spcBef>
                  <a:spcPct val="0"/>
                </a:spcBef>
              </a:pPr>
              <a:t>27</a:t>
            </a:fld>
            <a:endParaRPr lang="en-US" altLang="en-US">
              <a:solidFill>
                <a:prstClr val="black"/>
              </a:solidFill>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p:spPr>
        <p:txBody>
          <a:bodyPr/>
          <a:lstStyle/>
          <a:p>
            <a:endParaRPr lang="en-CA"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p:spPr>
        <p:txBody>
          <a:bodyPr/>
          <a:lstStyle/>
          <a:p>
            <a:pPr eaLnBrk="1" hangingPunct="1"/>
            <a:endParaRPr lang="en-US" altLang="en-US" smtClean="0"/>
          </a:p>
        </p:txBody>
      </p:sp>
      <p:sp>
        <p:nvSpPr>
          <p:cNvPr id="2785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255771-C8E6-441F-BB91-BB5F17993F58}" type="slidenum">
              <a:rPr lang="en-US" altLang="en-US">
                <a:solidFill>
                  <a:prstClr val="black"/>
                </a:solidFill>
              </a:rPr>
              <a:pPr eaLnBrk="1" hangingPunct="1">
                <a:spcBef>
                  <a:spcPct val="0"/>
                </a:spcBef>
              </a:pPr>
              <a:t>28</a:t>
            </a:fld>
            <a:endParaRPr lang="en-US"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p:spPr>
        <p:txBody>
          <a:bodyPr/>
          <a:lstStyle/>
          <a:p>
            <a:pPr eaLnBrk="1" hangingPunct="1"/>
            <a:r>
              <a:rPr lang="en-US" altLang="en-US" smtClean="0">
                <a:latin typeface="Arial" charset="0"/>
              </a:rPr>
              <a:t>Today I’m going to describe the core challenges of autism and how they can impact the learning and behaviour of a student with a visual impairment.  I’ll discuss difficulties with self-regulation; higher level thinking; and reciprocal social interaction.  After the break, I’ll share teaching strategies that I’ve used to help address the educational needs of these children.  And then after lunch, I’m going to put you through a set of simulation activities to help you better understand the core characteristics of autism. </a:t>
            </a:r>
          </a:p>
        </p:txBody>
      </p:sp>
      <p:sp>
        <p:nvSpPr>
          <p:cNvPr id="197636" name="Slide Number Placeholder 3"/>
          <p:cNvSpPr txBox="1">
            <a:spLocks noGrp="1"/>
          </p:cNvSpPr>
          <p:nvPr/>
        </p:nvSpPr>
        <p:spPr bwMode="auto">
          <a:xfrm>
            <a:off x="3884027"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13B5B88A-D099-41AE-AAC3-893674805142}" type="slidenum">
              <a:rPr lang="en-US" altLang="en-US" smtClean="0">
                <a:solidFill>
                  <a:srgbClr val="000000"/>
                </a:solidFill>
              </a:rPr>
              <a:pPr algn="r" eaLnBrk="1" fontAlgn="base" hangingPunct="1">
                <a:spcBef>
                  <a:spcPct val="0"/>
                </a:spcBef>
                <a:spcAft>
                  <a:spcPct val="0"/>
                </a:spcAft>
              </a:pPr>
              <a:t>29</a:t>
            </a:fld>
            <a:endParaRPr lang="en-US"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FA163007-23E1-48A9-9D7E-54A44F389184}" type="slidenum">
              <a:rPr lang="en-US" sz="1200">
                <a:solidFill>
                  <a:prstClr val="black"/>
                </a:solidFill>
              </a:rPr>
              <a:pPr algn="r" defTabSz="457200">
                <a:defRPr/>
              </a:pPr>
              <a:t>3</a:t>
            </a:fld>
            <a:endParaRPr lang="en-US" sz="120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lvl1pPr defTabSz="914437" eaLnBrk="0" hangingPunct="0">
              <a:defRPr sz="3500">
                <a:solidFill>
                  <a:schemeClr val="tx1"/>
                </a:solidFill>
                <a:latin typeface="Arial" charset="0"/>
              </a:defRPr>
            </a:lvl1pPr>
            <a:lvl2pPr marL="743078" indent="-286638" defTabSz="914437" eaLnBrk="0" hangingPunct="0">
              <a:defRPr sz="3500">
                <a:solidFill>
                  <a:schemeClr val="tx1"/>
                </a:solidFill>
                <a:latin typeface="Arial" charset="0"/>
              </a:defRPr>
            </a:lvl2pPr>
            <a:lvl3pPr marL="1143435" indent="-228999" defTabSz="914437" eaLnBrk="0" hangingPunct="0">
              <a:defRPr sz="3500">
                <a:solidFill>
                  <a:schemeClr val="tx1"/>
                </a:solidFill>
                <a:latin typeface="Arial" charset="0"/>
              </a:defRPr>
            </a:lvl3pPr>
            <a:lvl4pPr marL="1599875" indent="-228999" defTabSz="914437" eaLnBrk="0" hangingPunct="0">
              <a:defRPr sz="3500">
                <a:solidFill>
                  <a:schemeClr val="tx1"/>
                </a:solidFill>
                <a:latin typeface="Arial" charset="0"/>
              </a:defRPr>
            </a:lvl4pPr>
            <a:lvl5pPr marL="2057872" indent="-228999" defTabSz="914437" eaLnBrk="0" hangingPunct="0">
              <a:defRPr sz="3500">
                <a:solidFill>
                  <a:schemeClr val="tx1"/>
                </a:solidFill>
                <a:latin typeface="Arial" charset="0"/>
              </a:defRPr>
            </a:lvl5pPr>
            <a:lvl6pPr marL="2506523" indent="-228999" defTabSz="914437" eaLnBrk="0" fontAlgn="base" hangingPunct="0">
              <a:spcBef>
                <a:spcPct val="0"/>
              </a:spcBef>
              <a:spcAft>
                <a:spcPct val="0"/>
              </a:spcAft>
              <a:defRPr sz="3500">
                <a:solidFill>
                  <a:schemeClr val="tx1"/>
                </a:solidFill>
                <a:latin typeface="Arial" charset="0"/>
              </a:defRPr>
            </a:lvl6pPr>
            <a:lvl7pPr marL="2955173" indent="-228999" defTabSz="914437" eaLnBrk="0" fontAlgn="base" hangingPunct="0">
              <a:spcBef>
                <a:spcPct val="0"/>
              </a:spcBef>
              <a:spcAft>
                <a:spcPct val="0"/>
              </a:spcAft>
              <a:defRPr sz="3500">
                <a:solidFill>
                  <a:schemeClr val="tx1"/>
                </a:solidFill>
                <a:latin typeface="Arial" charset="0"/>
              </a:defRPr>
            </a:lvl7pPr>
            <a:lvl8pPr marL="3403824" indent="-228999" defTabSz="914437" eaLnBrk="0" fontAlgn="base" hangingPunct="0">
              <a:spcBef>
                <a:spcPct val="0"/>
              </a:spcBef>
              <a:spcAft>
                <a:spcPct val="0"/>
              </a:spcAft>
              <a:defRPr sz="3500">
                <a:solidFill>
                  <a:schemeClr val="tx1"/>
                </a:solidFill>
                <a:latin typeface="Arial" charset="0"/>
              </a:defRPr>
            </a:lvl8pPr>
            <a:lvl9pPr marL="3852474" indent="-228999" defTabSz="914437" eaLnBrk="0" fontAlgn="base" hangingPunct="0">
              <a:spcBef>
                <a:spcPct val="0"/>
              </a:spcBef>
              <a:spcAft>
                <a:spcPct val="0"/>
              </a:spcAft>
              <a:defRPr sz="3500">
                <a:solidFill>
                  <a:schemeClr val="tx1"/>
                </a:solidFill>
                <a:latin typeface="Arial" charset="0"/>
              </a:defRPr>
            </a:lvl9pPr>
          </a:lstStyle>
          <a:p>
            <a:pPr eaLnBrk="1" hangingPunct="1"/>
            <a:fld id="{4F4BDEDA-794C-4A32-B649-085D5DC4713A}" type="slidenum">
              <a:rPr lang="en-US" altLang="en-US" sz="1200">
                <a:solidFill>
                  <a:prstClr val="black"/>
                </a:solidFill>
              </a:rPr>
              <a:pPr eaLnBrk="1" hangingPunct="1"/>
              <a:t>30</a:t>
            </a:fld>
            <a:endParaRPr lang="en-US" altLang="en-US" sz="1200">
              <a:solidFill>
                <a:prstClr val="black"/>
              </a:solidFill>
            </a:endParaRPr>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p:txBody>
          <a:bodyPr/>
          <a:lstStyle/>
          <a:p>
            <a:pPr eaLnBrk="1" hangingPunct="1"/>
            <a:endParaRPr lang="en-CA"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defTabSz="914437" eaLnBrk="0" hangingPunct="0">
              <a:defRPr sz="3500">
                <a:solidFill>
                  <a:schemeClr val="tx1"/>
                </a:solidFill>
                <a:latin typeface="Arial" charset="0"/>
              </a:defRPr>
            </a:lvl1pPr>
            <a:lvl2pPr marL="743078" indent="-286638" defTabSz="914437" eaLnBrk="0" hangingPunct="0">
              <a:defRPr sz="3500">
                <a:solidFill>
                  <a:schemeClr val="tx1"/>
                </a:solidFill>
                <a:latin typeface="Arial" charset="0"/>
              </a:defRPr>
            </a:lvl2pPr>
            <a:lvl3pPr marL="1143435" indent="-228999" defTabSz="914437" eaLnBrk="0" hangingPunct="0">
              <a:defRPr sz="3500">
                <a:solidFill>
                  <a:schemeClr val="tx1"/>
                </a:solidFill>
                <a:latin typeface="Arial" charset="0"/>
              </a:defRPr>
            </a:lvl3pPr>
            <a:lvl4pPr marL="1599875" indent="-228999" defTabSz="914437" eaLnBrk="0" hangingPunct="0">
              <a:defRPr sz="3500">
                <a:solidFill>
                  <a:schemeClr val="tx1"/>
                </a:solidFill>
                <a:latin typeface="Arial" charset="0"/>
              </a:defRPr>
            </a:lvl4pPr>
            <a:lvl5pPr marL="2057872" indent="-228999" defTabSz="914437" eaLnBrk="0" hangingPunct="0">
              <a:defRPr sz="3500">
                <a:solidFill>
                  <a:schemeClr val="tx1"/>
                </a:solidFill>
                <a:latin typeface="Arial" charset="0"/>
              </a:defRPr>
            </a:lvl5pPr>
            <a:lvl6pPr marL="2506523" indent="-228999" defTabSz="914437" eaLnBrk="0" fontAlgn="base" hangingPunct="0">
              <a:spcBef>
                <a:spcPct val="0"/>
              </a:spcBef>
              <a:spcAft>
                <a:spcPct val="0"/>
              </a:spcAft>
              <a:defRPr sz="3500">
                <a:solidFill>
                  <a:schemeClr val="tx1"/>
                </a:solidFill>
                <a:latin typeface="Arial" charset="0"/>
              </a:defRPr>
            </a:lvl6pPr>
            <a:lvl7pPr marL="2955173" indent="-228999" defTabSz="914437" eaLnBrk="0" fontAlgn="base" hangingPunct="0">
              <a:spcBef>
                <a:spcPct val="0"/>
              </a:spcBef>
              <a:spcAft>
                <a:spcPct val="0"/>
              </a:spcAft>
              <a:defRPr sz="3500">
                <a:solidFill>
                  <a:schemeClr val="tx1"/>
                </a:solidFill>
                <a:latin typeface="Arial" charset="0"/>
              </a:defRPr>
            </a:lvl7pPr>
            <a:lvl8pPr marL="3403824" indent="-228999" defTabSz="914437" eaLnBrk="0" fontAlgn="base" hangingPunct="0">
              <a:spcBef>
                <a:spcPct val="0"/>
              </a:spcBef>
              <a:spcAft>
                <a:spcPct val="0"/>
              </a:spcAft>
              <a:defRPr sz="3500">
                <a:solidFill>
                  <a:schemeClr val="tx1"/>
                </a:solidFill>
                <a:latin typeface="Arial" charset="0"/>
              </a:defRPr>
            </a:lvl8pPr>
            <a:lvl9pPr marL="3852474" indent="-228999" defTabSz="914437" eaLnBrk="0" fontAlgn="base" hangingPunct="0">
              <a:spcBef>
                <a:spcPct val="0"/>
              </a:spcBef>
              <a:spcAft>
                <a:spcPct val="0"/>
              </a:spcAft>
              <a:defRPr sz="3500">
                <a:solidFill>
                  <a:schemeClr val="tx1"/>
                </a:solidFill>
                <a:latin typeface="Arial" charset="0"/>
              </a:defRPr>
            </a:lvl9pPr>
          </a:lstStyle>
          <a:p>
            <a:pPr eaLnBrk="1" hangingPunct="1"/>
            <a:fld id="{B124022E-59E5-4E05-8BAB-B6EC9325393D}" type="slidenum">
              <a:rPr lang="en-US" altLang="en-US" sz="1200">
                <a:solidFill>
                  <a:prstClr val="black"/>
                </a:solidFill>
              </a:rPr>
              <a:pPr eaLnBrk="1" hangingPunct="1"/>
              <a:t>31</a:t>
            </a:fld>
            <a:endParaRPr lang="en-US" altLang="en-US" sz="1200">
              <a:solidFill>
                <a:prstClr val="black"/>
              </a:solidFill>
            </a:endParaRPr>
          </a:p>
        </p:txBody>
      </p:sp>
      <p:sp>
        <p:nvSpPr>
          <p:cNvPr id="196611" name="Rectangle 2"/>
          <p:cNvSpPr>
            <a:spLocks noGrp="1" noRot="1" noChangeAspect="1" noChangeArrowheads="1" noTextEdit="1"/>
          </p:cNvSpPr>
          <p:nvPr>
            <p:ph type="sldImg"/>
          </p:nvPr>
        </p:nvSpPr>
        <p:spPr>
          <a:xfrm>
            <a:off x="1130300" y="674688"/>
            <a:ext cx="4597400" cy="3448050"/>
          </a:xfrm>
          <a:ln/>
        </p:spPr>
      </p:sp>
      <p:sp>
        <p:nvSpPr>
          <p:cNvPr id="196612" name="Rectangle 3"/>
          <p:cNvSpPr>
            <a:spLocks noGrp="1" noChangeArrowheads="1"/>
          </p:cNvSpPr>
          <p:nvPr>
            <p:ph type="body" idx="1"/>
          </p:nvPr>
        </p:nvSpPr>
        <p:spPr>
          <a:xfrm>
            <a:off x="914711" y="4347148"/>
            <a:ext cx="5028579" cy="4122295"/>
          </a:xfrm>
        </p:spPr>
        <p:txBody>
          <a:bodyPr/>
          <a:lstStyle/>
          <a:p>
            <a:pPr eaLnBrk="1" hangingPunct="1"/>
            <a:r>
              <a:rPr lang="en-US" altLang="en-US" smtClean="0">
                <a:latin typeface="Arial" charset="0"/>
              </a:rPr>
              <a:t>-Point here is that socialization and communication development involves sharing attention with others, and this is very difficult for students with ASD</a:t>
            </a:r>
          </a:p>
          <a:p>
            <a:pPr eaLnBrk="1" hangingPunct="1"/>
            <a:r>
              <a:rPr lang="en-US" altLang="en-US" smtClean="0">
                <a:latin typeface="Arial" charset="0"/>
              </a:rPr>
              <a:t>-we understand motion to “come”, arms out for a hug, and enjoying the same activity together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p:spPr>
        <p:txBody>
          <a:bodyPr/>
          <a:lstStyle/>
          <a:p>
            <a:endParaRPr lang="en-US" altLang="en-US" smtClean="0"/>
          </a:p>
        </p:txBody>
      </p:sp>
      <p:sp>
        <p:nvSpPr>
          <p:cNvPr id="237572"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35A291DC-D7CF-4743-B0C7-D12EBDF7E712}" type="slidenum">
              <a:rPr lang="en-US" altLang="en-US" smtClean="0">
                <a:solidFill>
                  <a:srgbClr val="000000"/>
                </a:solidFill>
              </a:rPr>
              <a:pPr algn="r" eaLnBrk="1" fontAlgn="base" hangingPunct="1">
                <a:spcBef>
                  <a:spcPct val="0"/>
                </a:spcBef>
                <a:spcAft>
                  <a:spcPct val="0"/>
                </a:spcAft>
              </a:pPr>
              <a:t>32</a:t>
            </a:fld>
            <a:endParaRPr lang="en-US" altLang="en-US"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p:spPr>
        <p:txBody>
          <a:bodyPr/>
          <a:lstStyle/>
          <a:p>
            <a:endParaRPr lang="en-US" altLang="en-US" smtClean="0"/>
          </a:p>
        </p:txBody>
      </p:sp>
      <p:sp>
        <p:nvSpPr>
          <p:cNvPr id="238596"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AD62E5CD-6E63-47CA-8CA6-30F47A8A328E}" type="slidenum">
              <a:rPr lang="en-US" altLang="en-US" smtClean="0">
                <a:solidFill>
                  <a:srgbClr val="000000"/>
                </a:solidFill>
              </a:rPr>
              <a:pPr algn="r" eaLnBrk="1" fontAlgn="base" hangingPunct="1">
                <a:spcBef>
                  <a:spcPct val="0"/>
                </a:spcBef>
                <a:spcAft>
                  <a:spcPct val="0"/>
                </a:spcAft>
              </a:pPr>
              <a:t>33</a:t>
            </a:fld>
            <a:endParaRPr lang="en-US" alt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p:spPr>
        <p:txBody>
          <a:bodyPr/>
          <a:lstStyle/>
          <a:p>
            <a:endParaRPr lang="en-US" altLang="en-US" smtClean="0"/>
          </a:p>
        </p:txBody>
      </p:sp>
      <p:sp>
        <p:nvSpPr>
          <p:cNvPr id="239620"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90DB23B8-46F3-45E1-BFAC-B37C28589F68}" type="slidenum">
              <a:rPr lang="en-US" altLang="en-US" smtClean="0">
                <a:solidFill>
                  <a:srgbClr val="000000"/>
                </a:solidFill>
              </a:rPr>
              <a:pPr algn="r" eaLnBrk="1" fontAlgn="base" hangingPunct="1">
                <a:spcBef>
                  <a:spcPct val="0"/>
                </a:spcBef>
                <a:spcAft>
                  <a:spcPct val="0"/>
                </a:spcAft>
              </a:pPr>
              <a:t>34</a:t>
            </a:fld>
            <a:endParaRPr lang="en-US" altLang="en-US"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p:spPr>
        <p:txBody>
          <a:bodyPr/>
          <a:lstStyle/>
          <a:p>
            <a:endParaRPr lang="en-US" altLang="en-US" smtClean="0"/>
          </a:p>
        </p:txBody>
      </p:sp>
      <p:sp>
        <p:nvSpPr>
          <p:cNvPr id="240644"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65ABF5A9-C8FD-4E9D-A176-F52FB8DF9E25}" type="slidenum">
              <a:rPr lang="en-US" altLang="en-US" smtClean="0">
                <a:solidFill>
                  <a:srgbClr val="000000"/>
                </a:solidFill>
              </a:rPr>
              <a:pPr algn="r" eaLnBrk="1" fontAlgn="base" hangingPunct="1">
                <a:spcBef>
                  <a:spcPct val="0"/>
                </a:spcBef>
                <a:spcAft>
                  <a:spcPct val="0"/>
                </a:spcAft>
              </a:pPr>
              <a:t>35</a:t>
            </a:fld>
            <a:endParaRPr lang="en-US" alt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p:spPr>
        <p:txBody>
          <a:bodyPr/>
          <a:lstStyle/>
          <a:p>
            <a:endParaRPr lang="en-US" altLang="en-US" smtClean="0"/>
          </a:p>
        </p:txBody>
      </p:sp>
      <p:sp>
        <p:nvSpPr>
          <p:cNvPr id="241668"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6CBDE87-54DD-49DB-B95D-FEFD555FF951}" type="slidenum">
              <a:rPr lang="en-US" altLang="en-US" smtClean="0">
                <a:solidFill>
                  <a:srgbClr val="000000"/>
                </a:solidFill>
              </a:rPr>
              <a:pPr algn="r" eaLnBrk="1" fontAlgn="base" hangingPunct="1">
                <a:spcBef>
                  <a:spcPct val="0"/>
                </a:spcBef>
                <a:spcAft>
                  <a:spcPct val="0"/>
                </a:spcAft>
              </a:pPr>
              <a:t>36</a:t>
            </a:fld>
            <a:endParaRPr lang="en-US" altLang="en-US"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p:spPr>
        <p:txBody>
          <a:bodyPr/>
          <a:lstStyle/>
          <a:p>
            <a:endParaRPr lang="en-US" altLang="en-US" smtClean="0"/>
          </a:p>
        </p:txBody>
      </p:sp>
      <p:sp>
        <p:nvSpPr>
          <p:cNvPr id="242692"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8076CF2B-7666-4790-968C-E298164B75D6}" type="slidenum">
              <a:rPr lang="en-US" altLang="en-US" smtClean="0">
                <a:solidFill>
                  <a:srgbClr val="000000"/>
                </a:solidFill>
              </a:rPr>
              <a:pPr algn="r" eaLnBrk="1" fontAlgn="base" hangingPunct="1">
                <a:spcBef>
                  <a:spcPct val="0"/>
                </a:spcBef>
                <a:spcAft>
                  <a:spcPct val="0"/>
                </a:spcAft>
              </a:pPr>
              <a:t>37</a:t>
            </a:fld>
            <a:endParaRPr lang="en-US" altLang="en-US"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31"/>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D2DF6501-549C-447A-8E82-E9DD8BE8C361}" type="slidenum">
              <a:rPr lang="en-US" altLang="en-US" smtClean="0">
                <a:solidFill>
                  <a:prstClr val="black"/>
                </a:solidFill>
              </a:rPr>
              <a:pPr algn="r" eaLnBrk="1" fontAlgn="base" hangingPunct="1">
                <a:spcBef>
                  <a:spcPct val="0"/>
                </a:spcBef>
                <a:spcAft>
                  <a:spcPct val="0"/>
                </a:spcAft>
              </a:pPr>
              <a:t>38</a:t>
            </a:fld>
            <a:endParaRPr lang="en-US" altLang="en-US" smtClean="0">
              <a:solidFill>
                <a:prstClr val="black"/>
              </a:solidFill>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p:spPr>
        <p:txBody>
          <a:bodyPr/>
          <a:lstStyle/>
          <a:p>
            <a:endParaRPr lang="en-CA"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p:spPr>
        <p:txBody>
          <a:bodyPr/>
          <a:lstStyle/>
          <a:p>
            <a:endParaRPr lang="en-US" altLang="en-US" smtClean="0"/>
          </a:p>
        </p:txBody>
      </p:sp>
      <p:sp>
        <p:nvSpPr>
          <p:cNvPr id="282628"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585E3EA3-2406-452E-AEE0-35F77294D799}" type="slidenum">
              <a:rPr lang="en-US" altLang="en-US" smtClean="0">
                <a:solidFill>
                  <a:srgbClr val="000000"/>
                </a:solidFill>
              </a:rPr>
              <a:pPr algn="r" eaLnBrk="1" fontAlgn="base" hangingPunct="1">
                <a:spcBef>
                  <a:spcPct val="0"/>
                </a:spcBef>
                <a:spcAft>
                  <a:spcPct val="0"/>
                </a:spcAft>
              </a:pPr>
              <a:t>39</a:t>
            </a:fld>
            <a:endParaRPr lang="en-US"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p:spPr>
        <p:txBody>
          <a:bodyPr/>
          <a:lstStyle/>
          <a:p>
            <a:pPr eaLnBrk="1" hangingPunct="1"/>
            <a:endParaRPr lang="en-US" altLang="en-US" dirty="0" smtClean="0">
              <a:latin typeface="Arial" charset="0"/>
            </a:endParaRPr>
          </a:p>
        </p:txBody>
      </p:sp>
      <p:sp>
        <p:nvSpPr>
          <p:cNvPr id="197636" name="Slide Number Placeholder 3"/>
          <p:cNvSpPr txBox="1">
            <a:spLocks noGrp="1"/>
          </p:cNvSpPr>
          <p:nvPr/>
        </p:nvSpPr>
        <p:spPr bwMode="auto">
          <a:xfrm>
            <a:off x="3884027"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spcBef>
                <a:spcPct val="30000"/>
              </a:spcBef>
              <a:defRPr sz="1200">
                <a:solidFill>
                  <a:schemeClr val="tx1"/>
                </a:solidFill>
                <a:latin typeface="Arial" charset="0"/>
              </a:defRPr>
            </a:lvl1pPr>
            <a:lvl2pPr marL="742950" indent="-285750" defTabSz="931863" eaLnBrk="0" hangingPunct="0">
              <a:spcBef>
                <a:spcPct val="30000"/>
              </a:spcBef>
              <a:defRPr sz="1200">
                <a:solidFill>
                  <a:schemeClr val="tx1"/>
                </a:solidFill>
                <a:latin typeface="Arial" charset="0"/>
              </a:defRPr>
            </a:lvl2pPr>
            <a:lvl3pPr marL="1143000" indent="-228600" defTabSz="931863" eaLnBrk="0" hangingPunct="0">
              <a:spcBef>
                <a:spcPct val="30000"/>
              </a:spcBef>
              <a:defRPr sz="1200">
                <a:solidFill>
                  <a:schemeClr val="tx1"/>
                </a:solidFill>
                <a:latin typeface="Arial" charset="0"/>
              </a:defRPr>
            </a:lvl3pPr>
            <a:lvl4pPr marL="1600200" indent="-228600" defTabSz="931863" eaLnBrk="0" hangingPunct="0">
              <a:spcBef>
                <a:spcPct val="30000"/>
              </a:spcBef>
              <a:defRPr sz="1200">
                <a:solidFill>
                  <a:schemeClr val="tx1"/>
                </a:solidFill>
                <a:latin typeface="Arial" charset="0"/>
              </a:defRPr>
            </a:lvl4pPr>
            <a:lvl5pPr marL="2057400" indent="-228600"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13B5B88A-D099-41AE-AAC3-893674805142}" type="slidenum">
              <a:rPr lang="en-US" altLang="en-US" smtClean="0">
                <a:solidFill>
                  <a:srgbClr val="000000"/>
                </a:solidFill>
              </a:rPr>
              <a:pPr algn="r" eaLnBrk="1" fontAlgn="base" hangingPunct="1">
                <a:spcBef>
                  <a:spcPct val="0"/>
                </a:spcBef>
                <a:spcAft>
                  <a:spcPct val="0"/>
                </a:spcAft>
              </a:pPr>
              <a:t>4</a:t>
            </a:fld>
            <a:endParaRPr lang="en-US" altLang="en-US"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p:spPr>
        <p:txBody>
          <a:bodyPr/>
          <a:lstStyle/>
          <a:p>
            <a:endParaRPr lang="en-US" altLang="en-US" smtClean="0"/>
          </a:p>
        </p:txBody>
      </p:sp>
      <p:sp>
        <p:nvSpPr>
          <p:cNvPr id="2857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6796D2-B683-4485-86AC-813531E75A3E}" type="slidenum">
              <a:rPr lang="en-US" altLang="en-US">
                <a:solidFill>
                  <a:srgbClr val="000000"/>
                </a:solidFill>
              </a:rPr>
              <a:pPr eaLnBrk="1" hangingPunct="1">
                <a:spcBef>
                  <a:spcPct val="0"/>
                </a:spcBef>
              </a:pPr>
              <a:t>40</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endParaRPr lang="en-US" altLang="en-US" smtClean="0"/>
          </a:p>
        </p:txBody>
      </p:sp>
      <p:sp>
        <p:nvSpPr>
          <p:cNvPr id="184324"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1198EE93-0F10-46A4-92E4-BB8FFEF8049B}" type="slidenum">
              <a:rPr lang="en-US" altLang="en-US" sz="1200">
                <a:solidFill>
                  <a:prstClr val="black"/>
                </a:solidFill>
              </a:rPr>
              <a:pPr algn="r" eaLnBrk="1" fontAlgn="base" hangingPunct="1">
                <a:spcBef>
                  <a:spcPct val="0"/>
                </a:spcBef>
                <a:spcAft>
                  <a:spcPct val="0"/>
                </a:spcAft>
              </a:pPr>
              <a:t>5</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endParaRPr lang="en-US" altLang="en-US" smtClean="0"/>
          </a:p>
        </p:txBody>
      </p:sp>
      <p:sp>
        <p:nvSpPr>
          <p:cNvPr id="185348"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EB8A4A45-7317-4AA0-B06B-D2AF686AAE11}" type="slidenum">
              <a:rPr lang="en-US" altLang="en-US" sz="1200">
                <a:solidFill>
                  <a:prstClr val="black"/>
                </a:solidFill>
              </a:rPr>
              <a:pPr algn="r" eaLnBrk="1" fontAlgn="base" hangingPunct="1">
                <a:spcBef>
                  <a:spcPct val="0"/>
                </a:spcBef>
                <a:spcAft>
                  <a:spcPct val="0"/>
                </a:spcAft>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p:spPr>
        <p:txBody>
          <a:bodyPr/>
          <a:lstStyle/>
          <a:p>
            <a:endParaRPr lang="en-US" altLang="en-US" smtClean="0"/>
          </a:p>
        </p:txBody>
      </p:sp>
      <p:sp>
        <p:nvSpPr>
          <p:cNvPr id="2222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0BE010-3A94-46A9-AC27-FA6899C022F9}" type="slidenum">
              <a:rPr lang="en-US" altLang="en-US">
                <a:solidFill>
                  <a:prstClr val="black"/>
                </a:solidFill>
              </a:rPr>
              <a:pPr eaLnBrk="1" hangingPunct="1">
                <a:spcBef>
                  <a:spcPct val="0"/>
                </a:spcBef>
              </a:pPr>
              <a:t>7</a:t>
            </a:fld>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p:spPr>
        <p:txBody>
          <a:bodyPr/>
          <a:lstStyle/>
          <a:p>
            <a:pPr defTabSz="457200" eaLnBrk="1" hangingPunct="1"/>
            <a:endParaRPr lang="en-US" altLang="en-US"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defTabSz="457200">
              <a:defRPr/>
            </a:pPr>
            <a:fld id="{4D6550C9-554B-487A-B942-62AA9B9F1162}" type="slidenum">
              <a:rPr lang="en-US" sz="1200">
                <a:solidFill>
                  <a:prstClr val="black"/>
                </a:solidFill>
              </a:rPr>
              <a:pPr algn="r" defTabSz="457200">
                <a:defRPr/>
              </a:pPr>
              <a:t>8</a:t>
            </a:fld>
            <a:endParaRPr 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p:spPr>
        <p:txBody>
          <a:bodyPr/>
          <a:lstStyle/>
          <a:p>
            <a:endParaRPr lang="en-US" altLang="en-US" smtClean="0"/>
          </a:p>
        </p:txBody>
      </p:sp>
      <p:sp>
        <p:nvSpPr>
          <p:cNvPr id="2232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545157-EA12-4E27-88D6-016DFB90958A}" type="slidenum">
              <a:rPr lang="en-US" altLang="en-US">
                <a:solidFill>
                  <a:prstClr val="black"/>
                </a:solidFill>
              </a:rPr>
              <a:pPr eaLnBrk="1" hangingPunct="1">
                <a:spcBef>
                  <a:spcPct val="0"/>
                </a:spcBef>
              </a:pPr>
              <a:t>9</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35B047-3CEF-4964-B972-AA6B721B05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99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0B627C-733A-40B3-ADE2-01885C83D1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419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C6ECCB3B-407C-4E6F-96A2-BE7642ACC405}" type="datetimeFigureOut">
              <a:rPr lang="en-US"/>
              <a:pPr>
                <a:defRPr/>
              </a:pPr>
              <a:t>10/23/2013</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AD059065-CCBA-458A-BFC9-F543350C74F1}" type="slidenum">
              <a:rPr lang="en-US"/>
              <a:pPr>
                <a:defRPr/>
              </a:pPr>
              <a:t>‹#›</a:t>
            </a:fld>
            <a:endParaRPr lang="en-US"/>
          </a:p>
        </p:txBody>
      </p:sp>
    </p:spTree>
    <p:extLst>
      <p:ext uri="{BB962C8B-B14F-4D97-AF65-F5344CB8AC3E}">
        <p14:creationId xmlns:p14="http://schemas.microsoft.com/office/powerpoint/2010/main" val="19024396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0C1B01AE-A832-4C03-BB63-1CCD332E4729}" type="slidenum">
              <a:rPr lang="en-US"/>
              <a:pPr>
                <a:defRPr/>
              </a:pPr>
              <a:t>‹#›</a:t>
            </a:fld>
            <a:endParaRPr lang="en-US"/>
          </a:p>
        </p:txBody>
      </p:sp>
    </p:spTree>
    <p:extLst>
      <p:ext uri="{BB962C8B-B14F-4D97-AF65-F5344CB8AC3E}">
        <p14:creationId xmlns:p14="http://schemas.microsoft.com/office/powerpoint/2010/main" val="40862458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5C56F173-D642-49EE-9855-A701D54BED23}" type="slidenum">
              <a:rPr lang="en-US"/>
              <a:pPr>
                <a:defRPr/>
              </a:pPr>
              <a:t>‹#›</a:t>
            </a:fld>
            <a:endParaRPr lang="en-US"/>
          </a:p>
        </p:txBody>
      </p:sp>
    </p:spTree>
    <p:extLst>
      <p:ext uri="{BB962C8B-B14F-4D97-AF65-F5344CB8AC3E}">
        <p14:creationId xmlns:p14="http://schemas.microsoft.com/office/powerpoint/2010/main" val="4320502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69FCEC42-60C7-44EC-8AD1-4603F280424B}" type="slidenum">
              <a:rPr lang="en-US"/>
              <a:pPr>
                <a:defRPr/>
              </a:pPr>
              <a:t>‹#›</a:t>
            </a:fld>
            <a:endParaRPr lang="en-US"/>
          </a:p>
        </p:txBody>
      </p:sp>
    </p:spTree>
    <p:extLst>
      <p:ext uri="{BB962C8B-B14F-4D97-AF65-F5344CB8AC3E}">
        <p14:creationId xmlns:p14="http://schemas.microsoft.com/office/powerpoint/2010/main" val="14250406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F6B7342F-2B90-4B17-8B63-224D8029D3D3}" type="slidenum">
              <a:rPr lang="en-US"/>
              <a:pPr>
                <a:defRPr/>
              </a:pPr>
              <a:t>‹#›</a:t>
            </a:fld>
            <a:endParaRPr lang="en-US"/>
          </a:p>
        </p:txBody>
      </p:sp>
    </p:spTree>
    <p:extLst>
      <p:ext uri="{BB962C8B-B14F-4D97-AF65-F5344CB8AC3E}">
        <p14:creationId xmlns:p14="http://schemas.microsoft.com/office/powerpoint/2010/main" val="42385491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1"/>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3709444C-BC9E-4E4F-87DC-55043D4FF740}" type="slidenum">
              <a:rPr lang="en-US"/>
              <a:pPr>
                <a:defRPr/>
              </a:pPr>
              <a:t>‹#›</a:t>
            </a:fld>
            <a:endParaRPr lang="en-US"/>
          </a:p>
        </p:txBody>
      </p:sp>
    </p:spTree>
    <p:extLst>
      <p:ext uri="{BB962C8B-B14F-4D97-AF65-F5344CB8AC3E}">
        <p14:creationId xmlns:p14="http://schemas.microsoft.com/office/powerpoint/2010/main" val="31948657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BC476A63-A2CD-448A-B0E7-5456AC587DC1}" type="slidenum">
              <a:rPr lang="en-US"/>
              <a:pPr>
                <a:defRPr/>
              </a:pPr>
              <a:t>‹#›</a:t>
            </a:fld>
            <a:endParaRPr lang="en-US"/>
          </a:p>
        </p:txBody>
      </p:sp>
    </p:spTree>
    <p:extLst>
      <p:ext uri="{BB962C8B-B14F-4D97-AF65-F5344CB8AC3E}">
        <p14:creationId xmlns:p14="http://schemas.microsoft.com/office/powerpoint/2010/main" val="11188992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B29EDF3-E7AB-4F94-A321-F5B3531E3FD7}" type="slidenum">
              <a:rPr lang="en-US"/>
              <a:pPr>
                <a:defRPr/>
              </a:pPr>
              <a:t>‹#›</a:t>
            </a:fld>
            <a:endParaRPr lang="en-US"/>
          </a:p>
        </p:txBody>
      </p:sp>
    </p:spTree>
    <p:extLst>
      <p:ext uri="{BB962C8B-B14F-4D97-AF65-F5344CB8AC3E}">
        <p14:creationId xmlns:p14="http://schemas.microsoft.com/office/powerpoint/2010/main" val="30913031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2EC78984-D8F0-4B67-AB30-628BFB6C14C8}" type="slidenum">
              <a:rPr lang="en-US"/>
              <a:pPr>
                <a:defRPr/>
              </a:pPr>
              <a:t>‹#›</a:t>
            </a:fld>
            <a:endParaRPr lang="en-US"/>
          </a:p>
        </p:txBody>
      </p:sp>
    </p:spTree>
    <p:extLst>
      <p:ext uri="{BB962C8B-B14F-4D97-AF65-F5344CB8AC3E}">
        <p14:creationId xmlns:p14="http://schemas.microsoft.com/office/powerpoint/2010/main" val="10212613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4D98BCC4-0BA7-4D84-97C8-9FC94459D3C1}" type="slidenum">
              <a:rPr lang="en-US"/>
              <a:pPr>
                <a:defRPr/>
              </a:pPr>
              <a:t>‹#›</a:t>
            </a:fld>
            <a:endParaRPr lang="en-US"/>
          </a:p>
        </p:txBody>
      </p:sp>
    </p:spTree>
    <p:extLst>
      <p:ext uri="{BB962C8B-B14F-4D97-AF65-F5344CB8AC3E}">
        <p14:creationId xmlns:p14="http://schemas.microsoft.com/office/powerpoint/2010/main" val="223382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36B235-30E0-4D12-879D-9C79CD7A43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5950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412C36F9-EE22-43D8-AB13-C92A45B0BAB8}" type="slidenum">
              <a:rPr lang="en-US"/>
              <a:pPr>
                <a:defRPr/>
              </a:pPr>
              <a:t>‹#›</a:t>
            </a:fld>
            <a:endParaRPr lang="en-US"/>
          </a:p>
        </p:txBody>
      </p:sp>
    </p:spTree>
    <p:extLst>
      <p:ext uri="{BB962C8B-B14F-4D97-AF65-F5344CB8AC3E}">
        <p14:creationId xmlns:p14="http://schemas.microsoft.com/office/powerpoint/2010/main" val="26043311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A5758C84-D1A3-49F6-9CEA-B8FA3F01119E}" type="slidenum">
              <a:rPr lang="en-US"/>
              <a:pPr>
                <a:defRPr/>
              </a:pPr>
              <a:t>‹#›</a:t>
            </a:fld>
            <a:endParaRPr lang="en-US"/>
          </a:p>
        </p:txBody>
      </p:sp>
    </p:spTree>
    <p:extLst>
      <p:ext uri="{BB962C8B-B14F-4D97-AF65-F5344CB8AC3E}">
        <p14:creationId xmlns:p14="http://schemas.microsoft.com/office/powerpoint/2010/main" val="34445281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910DC093-A8B4-42D1-AAA3-50DFB8EB569A}" type="slidenum">
              <a:rPr lang="en-US"/>
              <a:pPr>
                <a:defRPr/>
              </a:pPr>
              <a:t>‹#›</a:t>
            </a:fld>
            <a:endParaRPr lang="en-US"/>
          </a:p>
        </p:txBody>
      </p:sp>
    </p:spTree>
    <p:extLst>
      <p:ext uri="{BB962C8B-B14F-4D97-AF65-F5344CB8AC3E}">
        <p14:creationId xmlns:p14="http://schemas.microsoft.com/office/powerpoint/2010/main" val="10716291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52255C5E-FB54-4245-95DE-FFFCFF0D0CDC}" type="slidenum">
              <a:rPr lang="en-US"/>
              <a:pPr>
                <a:defRPr/>
              </a:pPr>
              <a:t>‹#›</a:t>
            </a:fld>
            <a:endParaRPr lang="en-US"/>
          </a:p>
        </p:txBody>
      </p:sp>
    </p:spTree>
    <p:extLst>
      <p:ext uri="{BB962C8B-B14F-4D97-AF65-F5344CB8AC3E}">
        <p14:creationId xmlns:p14="http://schemas.microsoft.com/office/powerpoint/2010/main" val="7922866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C07282CD-1CF7-4153-812D-7E5B3D354197}" type="slidenum">
              <a:rPr lang="en-US"/>
              <a:pPr>
                <a:defRPr/>
              </a:pPr>
              <a:t>‹#›</a:t>
            </a:fld>
            <a:endParaRPr lang="en-US"/>
          </a:p>
        </p:txBody>
      </p:sp>
    </p:spTree>
    <p:extLst>
      <p:ext uri="{BB962C8B-B14F-4D97-AF65-F5344CB8AC3E}">
        <p14:creationId xmlns:p14="http://schemas.microsoft.com/office/powerpoint/2010/main" val="27986796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01333893-D1E9-4F14-B089-A827F5B2F581}" type="slidenum">
              <a:rPr lang="en-US"/>
              <a:pPr>
                <a:defRPr/>
              </a:pPr>
              <a:t>‹#›</a:t>
            </a:fld>
            <a:endParaRPr lang="en-US"/>
          </a:p>
        </p:txBody>
      </p:sp>
    </p:spTree>
    <p:extLst>
      <p:ext uri="{BB962C8B-B14F-4D97-AF65-F5344CB8AC3E}">
        <p14:creationId xmlns:p14="http://schemas.microsoft.com/office/powerpoint/2010/main" val="40383270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defRPr>
            </a:lvl1pPr>
          </a:lstStyle>
          <a:p>
            <a:pPr>
              <a:defRPr/>
            </a:pPr>
            <a:fld id="{930C91A4-ED4B-4352-A3BA-F7C1D2CB25B9}" type="slidenum">
              <a:rPr lang="en-US"/>
              <a:pPr>
                <a:defRPr/>
              </a:pPr>
              <a:t>‹#›</a:t>
            </a:fld>
            <a:endParaRPr lang="en-US"/>
          </a:p>
        </p:txBody>
      </p:sp>
    </p:spTree>
    <p:extLst>
      <p:ext uri="{BB962C8B-B14F-4D97-AF65-F5344CB8AC3E}">
        <p14:creationId xmlns:p14="http://schemas.microsoft.com/office/powerpoint/2010/main" val="33631063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defRPr>
            </a:lvl1pPr>
          </a:lstStyle>
          <a:p>
            <a:pPr>
              <a:defRPr/>
            </a:pPr>
            <a:fld id="{A6C434FE-9D37-4864-ABB3-2739ECF90196}" type="slidenum">
              <a:rPr lang="en-US"/>
              <a:pPr>
                <a:defRPr/>
              </a:pPr>
              <a:t>‹#›</a:t>
            </a:fld>
            <a:endParaRPr lang="en-US"/>
          </a:p>
        </p:txBody>
      </p:sp>
    </p:spTree>
    <p:extLst>
      <p:ext uri="{BB962C8B-B14F-4D97-AF65-F5344CB8AC3E}">
        <p14:creationId xmlns:p14="http://schemas.microsoft.com/office/powerpoint/2010/main" val="32166322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defRPr>
            </a:lvl1pPr>
          </a:lstStyle>
          <a:p>
            <a:pPr>
              <a:defRPr/>
            </a:pPr>
            <a:fld id="{B2779B27-8FCA-4EE7-85D4-623E6263911D}" type="slidenum">
              <a:rPr lang="en-US"/>
              <a:pPr>
                <a:defRPr/>
              </a:pPr>
              <a:t>‹#›</a:t>
            </a:fld>
            <a:endParaRPr lang="en-US"/>
          </a:p>
        </p:txBody>
      </p:sp>
    </p:spTree>
    <p:extLst>
      <p:ext uri="{BB962C8B-B14F-4D97-AF65-F5344CB8AC3E}">
        <p14:creationId xmlns:p14="http://schemas.microsoft.com/office/powerpoint/2010/main" val="28535606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F7102759-48DA-45B0-87A1-3B85AD0EF509}" type="slidenum">
              <a:rPr lang="en-US"/>
              <a:pPr>
                <a:defRPr/>
              </a:pPr>
              <a:t>‹#›</a:t>
            </a:fld>
            <a:endParaRPr lang="en-US"/>
          </a:p>
        </p:txBody>
      </p:sp>
    </p:spTree>
    <p:extLst>
      <p:ext uri="{BB962C8B-B14F-4D97-AF65-F5344CB8AC3E}">
        <p14:creationId xmlns:p14="http://schemas.microsoft.com/office/powerpoint/2010/main" val="370783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44DD3DD-187E-48DD-85CF-88EA31310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9967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defRPr>
            </a:lvl1pPr>
          </a:lstStyle>
          <a:p>
            <a:pPr>
              <a:defRPr/>
            </a:pPr>
            <a:fld id="{E7767B0C-6C44-4FBF-B30C-D2133FEAF69C}" type="slidenum">
              <a:rPr lang="en-US"/>
              <a:pPr>
                <a:defRPr/>
              </a:pPr>
              <a:t>‹#›</a:t>
            </a:fld>
            <a:endParaRPr lang="en-US"/>
          </a:p>
        </p:txBody>
      </p:sp>
    </p:spTree>
    <p:extLst>
      <p:ext uri="{BB962C8B-B14F-4D97-AF65-F5344CB8AC3E}">
        <p14:creationId xmlns:p14="http://schemas.microsoft.com/office/powerpoint/2010/main" val="35374685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92E9FEF1-345B-477A-9131-543C5FCAF71D}" type="slidenum">
              <a:rPr lang="en-US"/>
              <a:pPr>
                <a:defRPr/>
              </a:pPr>
              <a:t>‹#›</a:t>
            </a:fld>
            <a:endParaRPr lang="en-US"/>
          </a:p>
        </p:txBody>
      </p:sp>
    </p:spTree>
    <p:extLst>
      <p:ext uri="{BB962C8B-B14F-4D97-AF65-F5344CB8AC3E}">
        <p14:creationId xmlns:p14="http://schemas.microsoft.com/office/powerpoint/2010/main" val="40991026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E3361212-5A16-4FC6-A52B-2F898BEE432E}" type="slidenum">
              <a:rPr lang="en-US"/>
              <a:pPr>
                <a:defRPr/>
              </a:pPr>
              <a:t>‹#›</a:t>
            </a:fld>
            <a:endParaRPr lang="en-US"/>
          </a:p>
        </p:txBody>
      </p:sp>
    </p:spTree>
    <p:extLst>
      <p:ext uri="{BB962C8B-B14F-4D97-AF65-F5344CB8AC3E}">
        <p14:creationId xmlns:p14="http://schemas.microsoft.com/office/powerpoint/2010/main" val="8852914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atin typeface="Arial" charset="0"/>
              </a:defRPr>
            </a:lvl1pPr>
          </a:lstStyle>
          <a:p>
            <a:pPr>
              <a:defRPr/>
            </a:pPr>
            <a:endParaRPr lang="en-US"/>
          </a:p>
        </p:txBody>
      </p:sp>
      <p:sp>
        <p:nvSpPr>
          <p:cNvPr id="7" name="Footer Placeholder 6"/>
          <p:cNvSpPr>
            <a:spLocks noGrp="1"/>
          </p:cNvSpPr>
          <p:nvPr>
            <p:ph type="ftr" sz="quarter" idx="11"/>
          </p:nvPr>
        </p:nvSpPr>
        <p:spPr/>
        <p:txBody>
          <a:bodyPr/>
          <a:lstStyle>
            <a:lvl1pPr>
              <a:defRPr>
                <a:latin typeface="Arial" charset="0"/>
              </a:defRPr>
            </a:lvl1pPr>
          </a:lstStyle>
          <a:p>
            <a:pPr>
              <a:defRPr/>
            </a:pPr>
            <a:endParaRPr lang="en-US"/>
          </a:p>
        </p:txBody>
      </p:sp>
      <p:sp>
        <p:nvSpPr>
          <p:cNvPr id="8" name="Slide Number Placeholder 7"/>
          <p:cNvSpPr>
            <a:spLocks noGrp="1"/>
          </p:cNvSpPr>
          <p:nvPr>
            <p:ph type="sldNum" sz="quarter" idx="12"/>
          </p:nvPr>
        </p:nvSpPr>
        <p:spPr/>
        <p:txBody>
          <a:bodyPr/>
          <a:lstStyle>
            <a:lvl1pPr>
              <a:defRPr>
                <a:latin typeface="Arial" charset="0"/>
              </a:defRPr>
            </a:lvl1pPr>
          </a:lstStyle>
          <a:p>
            <a:pPr>
              <a:defRPr/>
            </a:pPr>
            <a:fld id="{DCCFE7E6-988B-49C0-937F-27C91489224E}" type="slidenum">
              <a:rPr lang="en-US"/>
              <a:pPr>
                <a:defRPr/>
              </a:pPr>
              <a:t>‹#›</a:t>
            </a:fld>
            <a:endParaRPr lang="en-US"/>
          </a:p>
        </p:txBody>
      </p:sp>
    </p:spTree>
    <p:extLst>
      <p:ext uri="{BB962C8B-B14F-4D97-AF65-F5344CB8AC3E}">
        <p14:creationId xmlns:p14="http://schemas.microsoft.com/office/powerpoint/2010/main" val="383510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grpSp>
        </p:grpSp>
      </p:grpSp>
      <p:sp>
        <p:nvSpPr>
          <p:cNvPr id="616514"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smtClean="0"/>
              <a:t>Click to edit Master title style</a:t>
            </a:r>
          </a:p>
        </p:txBody>
      </p:sp>
      <p:sp>
        <p:nvSpPr>
          <p:cNvPr id="61651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solidFill>
                <a:srgbClr val="FFFFFF"/>
              </a:solidFill>
            </a:endParaRPr>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67E85641-F706-4A73-9D9E-1807ECC403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4817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35905B66-DDE2-4958-B835-3525B68C7E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2655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C172438-85F5-455B-A4A0-35CB390E3A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9262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B214249B-AACF-470B-98DE-45ABF91C4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638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63668558-3935-4609-AF12-FFA25F807B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260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9CD1A0C7-0D65-4BE6-ADA1-45FE294222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254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09606313-CEEB-46E3-90AD-88DA22B65C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874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1886FC-2590-4860-A895-78C405C75C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159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3AA45E19-06F5-4A6D-86BB-AA6AB21BE0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76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512288A2-4D8E-4BB7-B58C-1A014C5167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5802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A0390452-1A14-4E4E-B77B-1B97436F76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72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557FB878-85A9-44F7-AAB8-BE7F0AADE5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6523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71"/>
          <p:cNvSpPr>
            <a:spLocks noGrp="1" noChangeArrowheads="1"/>
          </p:cNvSpPr>
          <p:nvPr>
            <p:ph type="sldNum" sz="quarter" idx="12"/>
          </p:nvPr>
        </p:nvSpPr>
        <p:spPr>
          <a:ln/>
        </p:spPr>
        <p:txBody>
          <a:bodyPr/>
          <a:lstStyle>
            <a:lvl1pPr>
              <a:defRPr/>
            </a:lvl1pPr>
          </a:lstStyle>
          <a:p>
            <a:pPr>
              <a:defRPr/>
            </a:pPr>
            <a:fld id="{7EB55CAD-8B66-4CFE-8B7F-23A41B5D64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834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grpSp>
        </p:grpSp>
      </p:grpSp>
      <p:sp>
        <p:nvSpPr>
          <p:cNvPr id="12354"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12355"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fld id="{C39DAF00-B54A-4488-95B9-CF4D12CBCC1A}"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266995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21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382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4200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796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4D3908-7D31-474C-AE9C-5E4D5D8C3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346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32234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622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333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0274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8121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0447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84 w 5740"/>
                <a:gd name="T1" fmla="*/ 2 h 4316"/>
                <a:gd name="T2" fmla="*/ 0 w 5740"/>
                <a:gd name="T3" fmla="*/ 2 h 4316"/>
                <a:gd name="T4" fmla="*/ 0 w 5740"/>
                <a:gd name="T5" fmla="*/ 0 h 4316"/>
                <a:gd name="T6" fmla="*/ 5884 w 5740"/>
                <a:gd name="T7" fmla="*/ 0 h 4316"/>
                <a:gd name="T8" fmla="*/ 5884 w 5740"/>
                <a:gd name="T9" fmla="*/ 2 h 4316"/>
                <a:gd name="T10" fmla="*/ 5884 w 5740"/>
                <a:gd name="T11" fmla="*/ 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7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7 w 382"/>
                  <a:gd name="T19" fmla="*/ 96 h 96"/>
                  <a:gd name="T20" fmla="*/ 271 w 382"/>
                  <a:gd name="T21" fmla="*/ 90 h 96"/>
                  <a:gd name="T22" fmla="*/ 319 w 382"/>
                  <a:gd name="T23" fmla="*/ 84 h 96"/>
                  <a:gd name="T24" fmla="*/ 360 w 382"/>
                  <a:gd name="T25" fmla="*/ 66 h 96"/>
                  <a:gd name="T26" fmla="*/ 390 w 382"/>
                  <a:gd name="T27" fmla="*/ 42 h 96"/>
                  <a:gd name="T28" fmla="*/ 384 w 382"/>
                  <a:gd name="T29" fmla="*/ 42 h 96"/>
                  <a:gd name="T30" fmla="*/ 354 w 382"/>
                  <a:gd name="T31" fmla="*/ 66 h 96"/>
                  <a:gd name="T32" fmla="*/ 313 w 382"/>
                  <a:gd name="T33" fmla="*/ 78 h 96"/>
                  <a:gd name="T34" fmla="*/ 271 w 382"/>
                  <a:gd name="T35" fmla="*/ 90 h 96"/>
                  <a:gd name="T36" fmla="*/ 217 w 382"/>
                  <a:gd name="T37" fmla="*/ 96 h 96"/>
                  <a:gd name="T38" fmla="*/ 217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7 w 185"/>
                  <a:gd name="T5" fmla="*/ 36 h 210"/>
                  <a:gd name="T6" fmla="*/ 163 w 185"/>
                  <a:gd name="T7" fmla="*/ 72 h 210"/>
                  <a:gd name="T8" fmla="*/ 169 w 185"/>
                  <a:gd name="T9" fmla="*/ 90 h 210"/>
                  <a:gd name="T10" fmla="*/ 175 w 185"/>
                  <a:gd name="T11" fmla="*/ 114 h 210"/>
                  <a:gd name="T12" fmla="*/ 169 w 185"/>
                  <a:gd name="T13" fmla="*/ 138 h 210"/>
                  <a:gd name="T14" fmla="*/ 157 w 185"/>
                  <a:gd name="T15" fmla="*/ 162 h 210"/>
                  <a:gd name="T16" fmla="*/ 127 w 185"/>
                  <a:gd name="T17" fmla="*/ 180 h 210"/>
                  <a:gd name="T18" fmla="*/ 90 w 185"/>
                  <a:gd name="T19" fmla="*/ 198 h 210"/>
                  <a:gd name="T20" fmla="*/ 104 w 185"/>
                  <a:gd name="T21" fmla="*/ 210 h 210"/>
                  <a:gd name="T22" fmla="*/ 139 w 185"/>
                  <a:gd name="T23" fmla="*/ 192 h 210"/>
                  <a:gd name="T24" fmla="*/ 169 w 185"/>
                  <a:gd name="T25" fmla="*/ 168 h 210"/>
                  <a:gd name="T26" fmla="*/ 187 w 185"/>
                  <a:gd name="T27" fmla="*/ 144 h 210"/>
                  <a:gd name="T28" fmla="*/ 193 w 185"/>
                  <a:gd name="T29" fmla="*/ 114 h 210"/>
                  <a:gd name="T30" fmla="*/ 187 w 185"/>
                  <a:gd name="T31" fmla="*/ 90 h 210"/>
                  <a:gd name="T32" fmla="*/ 181 w 185"/>
                  <a:gd name="T33" fmla="*/ 66 h 210"/>
                  <a:gd name="T34" fmla="*/ 163 w 185"/>
                  <a:gd name="T35" fmla="*/ 48 h 210"/>
                  <a:gd name="T36" fmla="*/ 139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grpSp>
        </p:grpSp>
      </p:grpSp>
      <p:sp>
        <p:nvSpPr>
          <p:cNvPr id="11330"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11331"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defRPr/>
            </a:pPr>
            <a:fld id="{185926C3-CF27-4F76-8818-F384A824C390}"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004212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562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7746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380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5C49BA-46CB-45A4-9B87-446C0F0835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600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468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90680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16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9986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7689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961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786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40 w 5740"/>
                <a:gd name="T1" fmla="*/ 0 h 4316"/>
                <a:gd name="T2" fmla="*/ 0 w 5740"/>
                <a:gd name="T3" fmla="*/ 0 h 4316"/>
                <a:gd name="T4" fmla="*/ 0 w 5740"/>
                <a:gd name="T5" fmla="*/ 0 h 4316"/>
                <a:gd name="T6" fmla="*/ 5940 w 5740"/>
                <a:gd name="T7" fmla="*/ 0 h 4316"/>
                <a:gd name="T8" fmla="*/ 5940 w 5740"/>
                <a:gd name="T9" fmla="*/ 0 h 4316"/>
                <a:gd name="T10" fmla="*/ 5940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p:spPr>
            <p:txBody>
              <a:bodyPr/>
              <a:lstStyle/>
              <a:p>
                <a:pPr fontAlgn="base">
                  <a:spcBef>
                    <a:spcPct val="0"/>
                  </a:spcBef>
                  <a:spcAft>
                    <a:spcPct val="0"/>
                  </a:spcAft>
                  <a:defRPr/>
                </a:pPr>
                <a:endParaRPr lang="en-US" sz="3600">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p:spPr>
            <p:txBody>
              <a:bodyPr/>
              <a:lstStyle/>
              <a:p>
                <a:pPr fontAlgn="base">
                  <a:spcBef>
                    <a:spcPct val="0"/>
                  </a:spcBef>
                  <a:spcAft>
                    <a:spcPct val="0"/>
                  </a:spcAft>
                  <a:defRPr/>
                </a:pPr>
                <a:endParaRPr lang="en-US" sz="3600">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p:spPr>
            <p:txBody>
              <a:bodyPr/>
              <a:lstStyle/>
              <a:p>
                <a:pPr fontAlgn="base">
                  <a:spcBef>
                    <a:spcPct val="0"/>
                  </a:spcBef>
                  <a:spcAft>
                    <a:spcPct val="0"/>
                  </a:spcAft>
                  <a:defRPr/>
                </a:pPr>
                <a:endParaRPr lang="en-US" sz="3600">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2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20 w 382"/>
                  <a:gd name="T19" fmla="*/ 96 h 96"/>
                  <a:gd name="T20" fmla="*/ 274 w 382"/>
                  <a:gd name="T21" fmla="*/ 90 h 96"/>
                  <a:gd name="T22" fmla="*/ 322 w 382"/>
                  <a:gd name="T23" fmla="*/ 84 h 96"/>
                  <a:gd name="T24" fmla="*/ 363 w 382"/>
                  <a:gd name="T25" fmla="*/ 66 h 96"/>
                  <a:gd name="T26" fmla="*/ 393 w 382"/>
                  <a:gd name="T27" fmla="*/ 42 h 96"/>
                  <a:gd name="T28" fmla="*/ 387 w 382"/>
                  <a:gd name="T29" fmla="*/ 42 h 96"/>
                  <a:gd name="T30" fmla="*/ 357 w 382"/>
                  <a:gd name="T31" fmla="*/ 66 h 96"/>
                  <a:gd name="T32" fmla="*/ 316 w 382"/>
                  <a:gd name="T33" fmla="*/ 78 h 96"/>
                  <a:gd name="T34" fmla="*/ 274 w 382"/>
                  <a:gd name="T35" fmla="*/ 90 h 96"/>
                  <a:gd name="T36" fmla="*/ 220 w 382"/>
                  <a:gd name="T37" fmla="*/ 96 h 96"/>
                  <a:gd name="T38" fmla="*/ 22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30 w 185"/>
                  <a:gd name="T5" fmla="*/ 36 h 210"/>
                  <a:gd name="T6" fmla="*/ 166 w 185"/>
                  <a:gd name="T7" fmla="*/ 72 h 210"/>
                  <a:gd name="T8" fmla="*/ 172 w 185"/>
                  <a:gd name="T9" fmla="*/ 90 h 210"/>
                  <a:gd name="T10" fmla="*/ 178 w 185"/>
                  <a:gd name="T11" fmla="*/ 114 h 210"/>
                  <a:gd name="T12" fmla="*/ 172 w 185"/>
                  <a:gd name="T13" fmla="*/ 138 h 210"/>
                  <a:gd name="T14" fmla="*/ 160 w 185"/>
                  <a:gd name="T15" fmla="*/ 162 h 210"/>
                  <a:gd name="T16" fmla="*/ 130 w 185"/>
                  <a:gd name="T17" fmla="*/ 180 h 210"/>
                  <a:gd name="T18" fmla="*/ 90 w 185"/>
                  <a:gd name="T19" fmla="*/ 198 h 210"/>
                  <a:gd name="T20" fmla="*/ 107 w 185"/>
                  <a:gd name="T21" fmla="*/ 210 h 210"/>
                  <a:gd name="T22" fmla="*/ 142 w 185"/>
                  <a:gd name="T23" fmla="*/ 192 h 210"/>
                  <a:gd name="T24" fmla="*/ 172 w 185"/>
                  <a:gd name="T25" fmla="*/ 168 h 210"/>
                  <a:gd name="T26" fmla="*/ 190 w 185"/>
                  <a:gd name="T27" fmla="*/ 144 h 210"/>
                  <a:gd name="T28" fmla="*/ 196 w 185"/>
                  <a:gd name="T29" fmla="*/ 114 h 210"/>
                  <a:gd name="T30" fmla="*/ 190 w 185"/>
                  <a:gd name="T31" fmla="*/ 90 h 210"/>
                  <a:gd name="T32" fmla="*/ 184 w 185"/>
                  <a:gd name="T33" fmla="*/ 66 h 210"/>
                  <a:gd name="T34" fmla="*/ 166 w 185"/>
                  <a:gd name="T35" fmla="*/ 48 h 210"/>
                  <a:gd name="T36" fmla="*/ 14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grpSp>
        </p:grpSp>
      </p:grpSp>
      <p:sp>
        <p:nvSpPr>
          <p:cNvPr id="12354" name="Rectangle 66"/>
          <p:cNvSpPr>
            <a:spLocks noGrp="1" noChangeArrowheads="1"/>
          </p:cNvSpPr>
          <p:nvPr>
            <p:ph type="ctrTitle" sz="quarter"/>
          </p:nvPr>
        </p:nvSpPr>
        <p:spPr bwMode="auto">
          <a:xfrm>
            <a:off x="685800" y="1692275"/>
            <a:ext cx="7772400" cy="1736725"/>
          </a:xfrm>
          <a:prstGeom prst="rect">
            <a:avLst/>
          </a:prstGeom>
          <a:noFill/>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12355" name="Rectangle 67"/>
          <p:cNvSpPr>
            <a:spLocks noGrp="1" noChangeArrowheads="1"/>
          </p:cNvSpPr>
          <p:nvPr>
            <p:ph type="subTitle" sz="quarter" idx="1"/>
          </p:nvPr>
        </p:nvSpPr>
        <p:spPr bwMode="auto">
          <a:xfrm>
            <a:off x="1371600" y="3886200"/>
            <a:ext cx="6400800" cy="1752600"/>
          </a:xfrm>
          <a:prstGeom prst="rect">
            <a:avLst/>
          </a:prstGeom>
          <a:noFill/>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69" name="Rectangle 69"/>
          <p:cNvSpPr>
            <a:spLocks noGrp="1" noChangeArrowheads="1"/>
          </p:cNvSpPr>
          <p:nvPr>
            <p:ph type="ftr" sz="quarter" idx="11"/>
          </p:nvPr>
        </p:nvSpPr>
        <p:spPr bwMode="auto">
          <a:xfrm>
            <a:off x="3124200" y="6248400"/>
            <a:ext cx="2895600" cy="457200"/>
          </a:xfrm>
          <a:prstGeom prst="rect">
            <a:avLst/>
          </a:prstGeom>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fld id="{D211332D-30AC-459F-952D-1211C8302A8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682520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7188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889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F3374A-3975-4782-B6AB-66645DA8BB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98140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815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577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17321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430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9446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3003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6452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448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9"/>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sz="3600">
              <a:solidFill>
                <a:srgbClr val="FFFFFF"/>
              </a:solidFill>
            </a:endParaRPr>
          </a:p>
        </p:txBody>
      </p:sp>
      <p:sp>
        <p:nvSpPr>
          <p:cNvPr id="6" name="Rectangle 70"/>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sz="3600">
              <a:solidFill>
                <a:srgbClr val="FFFFFF"/>
              </a:solidFill>
            </a:endParaRPr>
          </a:p>
        </p:txBody>
      </p:sp>
      <p:sp>
        <p:nvSpPr>
          <p:cNvPr id="7" name="Rectangle 71"/>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D78C2D8B-C9BC-481F-BC9C-14021C32CAFC}" type="slidenum">
              <a:rPr lang="en-US" sz="3600">
                <a:solidFill>
                  <a:srgbClr val="FFFFFF"/>
                </a:solidFill>
              </a:rPr>
              <a:pPr fontAlgn="base">
                <a:spcBef>
                  <a:spcPct val="0"/>
                </a:spcBef>
                <a:spcAft>
                  <a:spcPct val="0"/>
                </a:spcAft>
                <a:defRPr/>
              </a:pPr>
              <a:t>‹#›</a:t>
            </a:fld>
            <a:endParaRPr lang="en-US" sz="3600">
              <a:solidFill>
                <a:srgbClr val="FFFFFF"/>
              </a:solidFill>
            </a:endParaRPr>
          </a:p>
        </p:txBody>
      </p:sp>
    </p:spTree>
    <p:extLst>
      <p:ext uri="{BB962C8B-B14F-4D97-AF65-F5344CB8AC3E}">
        <p14:creationId xmlns:p14="http://schemas.microsoft.com/office/powerpoint/2010/main" val="39090208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9630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FE503A5-C8F3-4BCF-BB23-E0DD1A1985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09567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491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97094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8394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6697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200469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8250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8243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6017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0164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72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DD66A9B-5598-46BC-9BB3-0B4BFEC7E3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74597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02 w 5740"/>
                <a:gd name="T1" fmla="*/ 1 h 4316"/>
                <a:gd name="T2" fmla="*/ 0 w 5740"/>
                <a:gd name="T3" fmla="*/ 1 h 4316"/>
                <a:gd name="T4" fmla="*/ 0 w 5740"/>
                <a:gd name="T5" fmla="*/ 0 h 4316"/>
                <a:gd name="T6" fmla="*/ 5902 w 5740"/>
                <a:gd name="T7" fmla="*/ 0 h 4316"/>
                <a:gd name="T8" fmla="*/ 5902 w 5740"/>
                <a:gd name="T9" fmla="*/ 1 h 4316"/>
                <a:gd name="T10" fmla="*/ 5902 w 5740"/>
                <a:gd name="T11" fmla="*/ 1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200" b="1">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8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8 w 382"/>
                  <a:gd name="T19" fmla="*/ 96 h 96"/>
                  <a:gd name="T20" fmla="*/ 272 w 382"/>
                  <a:gd name="T21" fmla="*/ 90 h 96"/>
                  <a:gd name="T22" fmla="*/ 320 w 382"/>
                  <a:gd name="T23" fmla="*/ 84 h 96"/>
                  <a:gd name="T24" fmla="*/ 361 w 382"/>
                  <a:gd name="T25" fmla="*/ 66 h 96"/>
                  <a:gd name="T26" fmla="*/ 391 w 382"/>
                  <a:gd name="T27" fmla="*/ 42 h 96"/>
                  <a:gd name="T28" fmla="*/ 385 w 382"/>
                  <a:gd name="T29" fmla="*/ 42 h 96"/>
                  <a:gd name="T30" fmla="*/ 355 w 382"/>
                  <a:gd name="T31" fmla="*/ 66 h 96"/>
                  <a:gd name="T32" fmla="*/ 314 w 382"/>
                  <a:gd name="T33" fmla="*/ 78 h 96"/>
                  <a:gd name="T34" fmla="*/ 272 w 382"/>
                  <a:gd name="T35" fmla="*/ 90 h 96"/>
                  <a:gd name="T36" fmla="*/ 218 w 382"/>
                  <a:gd name="T37" fmla="*/ 96 h 96"/>
                  <a:gd name="T38" fmla="*/ 218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8 w 185"/>
                  <a:gd name="T5" fmla="*/ 36 h 210"/>
                  <a:gd name="T6" fmla="*/ 164 w 185"/>
                  <a:gd name="T7" fmla="*/ 72 h 210"/>
                  <a:gd name="T8" fmla="*/ 170 w 185"/>
                  <a:gd name="T9" fmla="*/ 90 h 210"/>
                  <a:gd name="T10" fmla="*/ 176 w 185"/>
                  <a:gd name="T11" fmla="*/ 114 h 210"/>
                  <a:gd name="T12" fmla="*/ 170 w 185"/>
                  <a:gd name="T13" fmla="*/ 138 h 210"/>
                  <a:gd name="T14" fmla="*/ 158 w 185"/>
                  <a:gd name="T15" fmla="*/ 162 h 210"/>
                  <a:gd name="T16" fmla="*/ 128 w 185"/>
                  <a:gd name="T17" fmla="*/ 180 h 210"/>
                  <a:gd name="T18" fmla="*/ 90 w 185"/>
                  <a:gd name="T19" fmla="*/ 198 h 210"/>
                  <a:gd name="T20" fmla="*/ 105 w 185"/>
                  <a:gd name="T21" fmla="*/ 210 h 210"/>
                  <a:gd name="T22" fmla="*/ 140 w 185"/>
                  <a:gd name="T23" fmla="*/ 192 h 210"/>
                  <a:gd name="T24" fmla="*/ 170 w 185"/>
                  <a:gd name="T25" fmla="*/ 168 h 210"/>
                  <a:gd name="T26" fmla="*/ 188 w 185"/>
                  <a:gd name="T27" fmla="*/ 144 h 210"/>
                  <a:gd name="T28" fmla="*/ 194 w 185"/>
                  <a:gd name="T29" fmla="*/ 114 h 210"/>
                  <a:gd name="T30" fmla="*/ 188 w 185"/>
                  <a:gd name="T31" fmla="*/ 90 h 210"/>
                  <a:gd name="T32" fmla="*/ 182 w 185"/>
                  <a:gd name="T33" fmla="*/ 66 h 210"/>
                  <a:gd name="T34" fmla="*/ 164 w 185"/>
                  <a:gd name="T35" fmla="*/ 48 h 210"/>
                  <a:gd name="T36" fmla="*/ 140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z="3200" b="1"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z="3200" b="1"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z="3200" b="1"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z="3200" b="1" smtClean="0">
                    <a:solidFill>
                      <a:srgbClr val="FFFFFF"/>
                    </a:solidFill>
                  </a:endParaRPr>
                </a:p>
              </p:txBody>
            </p:sp>
          </p:grpSp>
        </p:grpSp>
      </p:grpSp>
      <p:sp>
        <p:nvSpPr>
          <p:cNvPr id="912450"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912451"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pitchFamily="34" charset="0"/>
              </a:defRPr>
            </a:lvl1pPr>
          </a:lstStyle>
          <a:p>
            <a:pPr fontAlgn="base">
              <a:spcBef>
                <a:spcPct val="0"/>
              </a:spcBef>
              <a:spcAft>
                <a:spcPct val="0"/>
              </a:spcAft>
              <a:defRPr/>
            </a:pPr>
            <a:fld id="{543EC382-8CDC-4E0F-BBB3-586E6C0C659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450033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31005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76262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0476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38261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228835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0789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0853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38384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992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E85239-334A-4C11-8793-ED50C6EE5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45705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7496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921 w 5740"/>
                <a:gd name="T1" fmla="*/ 0 h 4316"/>
                <a:gd name="T2" fmla="*/ 0 w 5740"/>
                <a:gd name="T3" fmla="*/ 0 h 4316"/>
                <a:gd name="T4" fmla="*/ 0 w 5740"/>
                <a:gd name="T5" fmla="*/ 0 h 4316"/>
                <a:gd name="T6" fmla="*/ 5921 w 5740"/>
                <a:gd name="T7" fmla="*/ 0 h 4316"/>
                <a:gd name="T8" fmla="*/ 5921 w 5740"/>
                <a:gd name="T9" fmla="*/ 0 h 4316"/>
                <a:gd name="T10" fmla="*/ 5921 w 5740"/>
                <a:gd name="T11" fmla="*/ 0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9 w 382"/>
                  <a:gd name="T19" fmla="*/ 96 h 96"/>
                  <a:gd name="T20" fmla="*/ 273 w 382"/>
                  <a:gd name="T21" fmla="*/ 90 h 96"/>
                  <a:gd name="T22" fmla="*/ 321 w 382"/>
                  <a:gd name="T23" fmla="*/ 84 h 96"/>
                  <a:gd name="T24" fmla="*/ 362 w 382"/>
                  <a:gd name="T25" fmla="*/ 66 h 96"/>
                  <a:gd name="T26" fmla="*/ 392 w 382"/>
                  <a:gd name="T27" fmla="*/ 42 h 96"/>
                  <a:gd name="T28" fmla="*/ 386 w 382"/>
                  <a:gd name="T29" fmla="*/ 42 h 96"/>
                  <a:gd name="T30" fmla="*/ 356 w 382"/>
                  <a:gd name="T31" fmla="*/ 66 h 96"/>
                  <a:gd name="T32" fmla="*/ 315 w 382"/>
                  <a:gd name="T33" fmla="*/ 78 h 96"/>
                  <a:gd name="T34" fmla="*/ 273 w 382"/>
                  <a:gd name="T35" fmla="*/ 90 h 96"/>
                  <a:gd name="T36" fmla="*/ 219 w 382"/>
                  <a:gd name="T37" fmla="*/ 96 h 96"/>
                  <a:gd name="T38" fmla="*/ 21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9 w 185"/>
                  <a:gd name="T5" fmla="*/ 36 h 210"/>
                  <a:gd name="T6" fmla="*/ 165 w 185"/>
                  <a:gd name="T7" fmla="*/ 72 h 210"/>
                  <a:gd name="T8" fmla="*/ 171 w 185"/>
                  <a:gd name="T9" fmla="*/ 90 h 210"/>
                  <a:gd name="T10" fmla="*/ 177 w 185"/>
                  <a:gd name="T11" fmla="*/ 114 h 210"/>
                  <a:gd name="T12" fmla="*/ 171 w 185"/>
                  <a:gd name="T13" fmla="*/ 138 h 210"/>
                  <a:gd name="T14" fmla="*/ 159 w 185"/>
                  <a:gd name="T15" fmla="*/ 162 h 210"/>
                  <a:gd name="T16" fmla="*/ 129 w 185"/>
                  <a:gd name="T17" fmla="*/ 180 h 210"/>
                  <a:gd name="T18" fmla="*/ 90 w 185"/>
                  <a:gd name="T19" fmla="*/ 198 h 210"/>
                  <a:gd name="T20" fmla="*/ 106 w 185"/>
                  <a:gd name="T21" fmla="*/ 210 h 210"/>
                  <a:gd name="T22" fmla="*/ 141 w 185"/>
                  <a:gd name="T23" fmla="*/ 192 h 210"/>
                  <a:gd name="T24" fmla="*/ 171 w 185"/>
                  <a:gd name="T25" fmla="*/ 168 h 210"/>
                  <a:gd name="T26" fmla="*/ 189 w 185"/>
                  <a:gd name="T27" fmla="*/ 144 h 210"/>
                  <a:gd name="T28" fmla="*/ 195 w 185"/>
                  <a:gd name="T29" fmla="*/ 114 h 210"/>
                  <a:gd name="T30" fmla="*/ 189 w 185"/>
                  <a:gd name="T31" fmla="*/ 90 h 210"/>
                  <a:gd name="T32" fmla="*/ 183 w 185"/>
                  <a:gd name="T33" fmla="*/ 66 h 210"/>
                  <a:gd name="T34" fmla="*/ 165 w 185"/>
                  <a:gd name="T35" fmla="*/ 48 h 210"/>
                  <a:gd name="T36" fmla="*/ 14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CA" smtClean="0">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smtClean="0">
                    <a:solidFill>
                      <a:srgbClr val="FFFFFF"/>
                    </a:solidFill>
                  </a:endParaRPr>
                </a:p>
              </p:txBody>
            </p:sp>
          </p:grpSp>
        </p:grpSp>
      </p:grpSp>
      <p:sp>
        <p:nvSpPr>
          <p:cNvPr id="11330" name="Rectangle 66"/>
          <p:cNvSpPr>
            <a:spLocks noGrp="1" noChangeArrowheads="1"/>
          </p:cNvSpPr>
          <p:nvPr>
            <p:ph type="ctrTitle" sz="quarter"/>
          </p:nvPr>
        </p:nvSpPr>
        <p:spPr bwMode="auto">
          <a:xfrm>
            <a:off x="685800" y="1692275"/>
            <a:ext cx="7772400" cy="1736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5400"/>
            </a:lvl1pPr>
          </a:lstStyle>
          <a:p>
            <a:pPr lvl="0"/>
            <a:r>
              <a:rPr lang="en-US" noProof="0" smtClean="0"/>
              <a:t>Click to edit Master title style</a:t>
            </a:r>
          </a:p>
        </p:txBody>
      </p:sp>
      <p:sp>
        <p:nvSpPr>
          <p:cNvPr id="11331" name="Rectangle 67"/>
          <p:cNvSpPr>
            <a:spLocks noGrp="1" noChangeArrowheads="1"/>
          </p:cNvSpPr>
          <p:nvPr>
            <p:ph type="subTitle" sz="quarter"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en-US" noProof="0" smtClean="0"/>
              <a:t>Click to edit Master subtitle style</a:t>
            </a:r>
          </a:p>
        </p:txBody>
      </p:sp>
      <p:sp>
        <p:nvSpPr>
          <p:cNvPr id="68" name="Rectangle 68"/>
          <p:cNvSpPr>
            <a:spLocks noGrp="1" noChangeArrowheads="1"/>
          </p:cNvSpPr>
          <p:nvPr>
            <p:ph type="dt" sz="quarter" idx="10"/>
          </p:nvPr>
        </p:nvSpPr>
        <p:spPr bwMode="auto">
          <a:xfrm>
            <a:off x="457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69" name="Rectangle 69"/>
          <p:cNvSpPr>
            <a:spLocks noGrp="1" noChangeArrowheads="1"/>
          </p:cNvSpPr>
          <p:nvPr>
            <p:ph type="ftr" sz="quarter" idx="11"/>
          </p:nvPr>
        </p:nvSpPr>
        <p:spPr bwMode="auto">
          <a:xfrm>
            <a:off x="31242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70" name="Rectangle 70"/>
          <p:cNvSpPr>
            <a:spLocks noGrp="1" noChangeArrowheads="1"/>
          </p:cNvSpPr>
          <p:nvPr>
            <p:ph type="sldNum" sz="quarter" idx="12"/>
          </p:nvPr>
        </p:nvSpPr>
        <p:spPr bwMode="auto">
          <a:xfrm>
            <a:off x="6553200" y="6248400"/>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fontAlgn="base">
              <a:spcBef>
                <a:spcPct val="0"/>
              </a:spcBef>
              <a:spcAft>
                <a:spcPct val="0"/>
              </a:spcAft>
              <a:defRPr/>
            </a:pPr>
            <a:fld id="{709A5A5E-B400-4F99-B05F-5E8E184AD155}"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694530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30600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30518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9148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1252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942911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4387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5415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78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B770E-A853-444D-A00B-12B4C2A9FC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0546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2584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15379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03AF1305-AA87-410C-A034-26CB6D94D646}" type="datetimeFigureOut">
              <a:rPr lang="en-US"/>
              <a:pPr>
                <a:defRPr/>
              </a:pPr>
              <a:t>10/23/2013</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8D9CB5CC-3881-4123-AA5A-4D8B84F2AFBF}" type="slidenum">
              <a:rPr lang="en-US"/>
              <a:pPr>
                <a:defRPr/>
              </a:pPr>
              <a:t>‹#›</a:t>
            </a:fld>
            <a:endParaRPr lang="en-US"/>
          </a:p>
        </p:txBody>
      </p:sp>
    </p:spTree>
    <p:extLst>
      <p:ext uri="{BB962C8B-B14F-4D97-AF65-F5344CB8AC3E}">
        <p14:creationId xmlns:p14="http://schemas.microsoft.com/office/powerpoint/2010/main" val="15909802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fld id="{2DD7AE5F-80C0-41AE-A13E-197C43134083}" type="datetimeFigureOut">
              <a:rPr lang="en-US"/>
              <a:pPr>
                <a:defRPr/>
              </a:pPr>
              <a:t>10/23/2013</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FDF4F9E4-A1E8-4BDF-9A35-5C464DE22596}" type="slidenum">
              <a:rPr lang="en-US"/>
              <a:pPr>
                <a:defRPr/>
              </a:pPr>
              <a:t>‹#›</a:t>
            </a:fld>
            <a:endParaRPr lang="en-US"/>
          </a:p>
        </p:txBody>
      </p:sp>
    </p:spTree>
    <p:extLst>
      <p:ext uri="{BB962C8B-B14F-4D97-AF65-F5344CB8AC3E}">
        <p14:creationId xmlns:p14="http://schemas.microsoft.com/office/powerpoint/2010/main" val="11560418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fld id="{2671568A-CC13-4506-BAC2-8F555AFB4723}" type="datetimeFigureOut">
              <a:rPr lang="en-US"/>
              <a:pPr>
                <a:defRPr/>
              </a:pPr>
              <a:t>10/23/2013</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8E9757D9-E883-4DBC-81B8-31AE72271E77}" type="slidenum">
              <a:rPr lang="en-US"/>
              <a:pPr>
                <a:defRPr/>
              </a:pPr>
              <a:t>‹#›</a:t>
            </a:fld>
            <a:endParaRPr lang="en-US"/>
          </a:p>
        </p:txBody>
      </p:sp>
    </p:spTree>
    <p:extLst>
      <p:ext uri="{BB962C8B-B14F-4D97-AF65-F5344CB8AC3E}">
        <p14:creationId xmlns:p14="http://schemas.microsoft.com/office/powerpoint/2010/main" val="1150802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fld id="{1AE70EC7-FF5B-4088-A525-C0D26C60BDDC}" type="datetimeFigureOut">
              <a:rPr lang="en-US"/>
              <a:pPr>
                <a:defRPr/>
              </a:pPr>
              <a:t>10/23/2013</a:t>
            </a:fld>
            <a:endParaRPr lang="en-US"/>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665A0FA5-21DE-4B8A-8BF1-E7F670976384}" type="slidenum">
              <a:rPr lang="en-US"/>
              <a:pPr>
                <a:defRPr/>
              </a:pPr>
              <a:t>‹#›</a:t>
            </a:fld>
            <a:endParaRPr lang="en-US"/>
          </a:p>
        </p:txBody>
      </p:sp>
    </p:spTree>
    <p:extLst>
      <p:ext uri="{BB962C8B-B14F-4D97-AF65-F5344CB8AC3E}">
        <p14:creationId xmlns:p14="http://schemas.microsoft.com/office/powerpoint/2010/main" val="13471005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fld id="{0F185BCF-B649-46BB-ADC8-0FCFABB7B715}" type="datetimeFigureOut">
              <a:rPr lang="en-US"/>
              <a:pPr>
                <a:defRPr/>
              </a:pPr>
              <a:t>10/23/2013</a:t>
            </a:fld>
            <a:endParaRPr lang="en-US"/>
          </a:p>
        </p:txBody>
      </p:sp>
      <p:sp>
        <p:nvSpPr>
          <p:cNvPr id="4" name="Footer Placeholder 4"/>
          <p:cNvSpPr>
            <a:spLocks noGrp="1"/>
          </p:cNvSpPr>
          <p:nvPr>
            <p:ph type="ftr" sz="quarter" idx="11"/>
          </p:nvPr>
        </p:nvSpPr>
        <p:spPr/>
        <p:txBody>
          <a:bodyPr/>
          <a:lstStyle>
            <a:lvl1pPr defTabSz="914400">
              <a:defRPr/>
            </a:lvl1pPr>
          </a:lstStyle>
          <a:p>
            <a:pPr>
              <a:defRPr/>
            </a:pP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86A1EE04-EDA9-4E1A-B6B4-FE8D7BC13A29}" type="slidenum">
              <a:rPr lang="en-US"/>
              <a:pPr>
                <a:defRPr/>
              </a:pPr>
              <a:t>‹#›</a:t>
            </a:fld>
            <a:endParaRPr lang="en-US"/>
          </a:p>
        </p:txBody>
      </p:sp>
    </p:spTree>
    <p:extLst>
      <p:ext uri="{BB962C8B-B14F-4D97-AF65-F5344CB8AC3E}">
        <p14:creationId xmlns:p14="http://schemas.microsoft.com/office/powerpoint/2010/main" val="1126001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82D63F8A-5751-46A5-A341-C19327C052FC}" type="datetimeFigureOut">
              <a:rPr lang="en-US"/>
              <a:pPr>
                <a:defRPr/>
              </a:pPr>
              <a:t>10/23/2013</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3F20ACAB-EE5D-44B7-B14C-44620B84EF37}" type="slidenum">
              <a:rPr lang="en-US"/>
              <a:pPr>
                <a:defRPr/>
              </a:pPr>
              <a:t>‹#›</a:t>
            </a:fld>
            <a:endParaRPr lang="en-US"/>
          </a:p>
        </p:txBody>
      </p:sp>
    </p:spTree>
    <p:extLst>
      <p:ext uri="{BB962C8B-B14F-4D97-AF65-F5344CB8AC3E}">
        <p14:creationId xmlns:p14="http://schemas.microsoft.com/office/powerpoint/2010/main" val="13421115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fld id="{8FBA320E-1047-4E32-8EDF-ECDB71086E8D}" type="datetimeFigureOut">
              <a:rPr lang="en-US"/>
              <a:pPr>
                <a:defRPr/>
              </a:pPr>
              <a:t>10/23/2013</a:t>
            </a:fld>
            <a:endParaRPr lang="en-US"/>
          </a:p>
        </p:txBody>
      </p:sp>
      <p:sp>
        <p:nvSpPr>
          <p:cNvPr id="6" name="Footer Placeholder 4"/>
          <p:cNvSpPr>
            <a:spLocks noGrp="1"/>
          </p:cNvSpPr>
          <p:nvPr>
            <p:ph type="ftr" sz="quarter" idx="11"/>
          </p:nvPr>
        </p:nvSpPr>
        <p:spPr/>
        <p:txBody>
          <a:bodyPr/>
          <a:lstStyle>
            <a:lvl1pPr defTabSz="914400">
              <a:defRPr/>
            </a:lvl1pPr>
          </a:lstStyle>
          <a:p>
            <a:pPr>
              <a:defRPr/>
            </a:pP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93E52E33-656F-4438-88C4-A6B326078DFC}" type="slidenum">
              <a:rPr lang="en-US"/>
              <a:pPr>
                <a:defRPr/>
              </a:pPr>
              <a:t>‹#›</a:t>
            </a:fld>
            <a:endParaRPr lang="en-US"/>
          </a:p>
        </p:txBody>
      </p:sp>
    </p:spTree>
    <p:extLst>
      <p:ext uri="{BB962C8B-B14F-4D97-AF65-F5344CB8AC3E}">
        <p14:creationId xmlns:p14="http://schemas.microsoft.com/office/powerpoint/2010/main" val="3886782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fld id="{C234349D-F8B1-4E1C-8028-6A213EFD72E8}" type="datetimeFigureOut">
              <a:rPr lang="en-US"/>
              <a:pPr>
                <a:defRPr/>
              </a:pPr>
              <a:t>10/23/2013</a:t>
            </a:fld>
            <a:endParaRPr lang="en-US"/>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849AA85-4C56-47AF-AAD9-244D693EEC15}" type="slidenum">
              <a:rPr lang="en-US"/>
              <a:pPr>
                <a:defRPr/>
              </a:pPr>
              <a:t>‹#›</a:t>
            </a:fld>
            <a:endParaRPr lang="en-US"/>
          </a:p>
        </p:txBody>
      </p:sp>
    </p:spTree>
    <p:extLst>
      <p:ext uri="{BB962C8B-B14F-4D97-AF65-F5344CB8AC3E}">
        <p14:creationId xmlns:p14="http://schemas.microsoft.com/office/powerpoint/2010/main" val="53134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1.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theme" Target="../theme/theme9.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47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2447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2447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70BDACFF-BFF9-48C4-8D52-1558B6B125C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69760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1"/>
          <p:cNvSpPr>
            <a:spLocks noGrp="1"/>
          </p:cNvSpPr>
          <p:nvPr>
            <p:ph type="dt" sz="half" idx="2"/>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8" name="Footer Placeholder 2"/>
          <p:cNvSpPr>
            <a:spLocks noGrp="1"/>
          </p:cNvSpPr>
          <p:nvPr>
            <p:ph type="ftr" sz="quarter" idx="3"/>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9" name="Slide Number Placeholder 3"/>
          <p:cNvSpPr>
            <a:spLocks noGrp="1"/>
          </p:cNvSpPr>
          <p:nvPr>
            <p:ph type="sldNum" sz="quarter" idx="4"/>
          </p:nvPr>
        </p:nvSpPr>
        <p:spPr bwMode="auto">
          <a:xfrm>
            <a:off x="6553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CB78E5D8-14CA-4528-A14E-A6C95A0D2FD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211625755"/>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5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25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25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defRPr>
            </a:lvl1pPr>
          </a:lstStyle>
          <a:p>
            <a:pPr fontAlgn="base">
              <a:spcBef>
                <a:spcPct val="0"/>
              </a:spcBef>
              <a:spcAft>
                <a:spcPct val="0"/>
              </a:spcAft>
              <a:defRPr/>
            </a:pPr>
            <a:fld id="{3172798D-03FE-459A-9846-A286D41D039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1827398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1542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grpSp>
        <p:nvGrpSpPr>
          <p:cNvPr id="12291" name="Group 3"/>
          <p:cNvGrpSpPr>
            <a:grpSpLocks/>
          </p:cNvGrpSpPr>
          <p:nvPr/>
        </p:nvGrpSpPr>
        <p:grpSpPr bwMode="auto">
          <a:xfrm>
            <a:off x="3175" y="4267200"/>
            <a:ext cx="9140825" cy="2590800"/>
            <a:chOff x="2" y="2688"/>
            <a:chExt cx="5758" cy="1632"/>
          </a:xfrm>
        </p:grpSpPr>
        <p:sp>
          <p:nvSpPr>
            <p:cNvPr id="12297" name="Freeform 4"/>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nvGrpSpPr>
            <p:cNvPr id="12298" name="Group 5"/>
            <p:cNvGrpSpPr>
              <a:grpSpLocks/>
            </p:cNvGrpSpPr>
            <p:nvPr userDrawn="1"/>
          </p:nvGrpSpPr>
          <p:grpSpPr bwMode="auto">
            <a:xfrm>
              <a:off x="3528" y="3715"/>
              <a:ext cx="792" cy="521"/>
              <a:chOff x="3527" y="3715"/>
              <a:chExt cx="792" cy="521"/>
            </a:xfrm>
          </p:grpSpPr>
          <p:sp>
            <p:nvSpPr>
              <p:cNvPr id="61543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3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3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3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3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35"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36"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37"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38"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39"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4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grpSp>
        <p:grpSp>
          <p:nvGrpSpPr>
            <p:cNvPr id="12299" name="Group 17"/>
            <p:cNvGrpSpPr>
              <a:grpSpLocks/>
            </p:cNvGrpSpPr>
            <p:nvPr userDrawn="1"/>
          </p:nvGrpSpPr>
          <p:grpSpPr bwMode="auto">
            <a:xfrm>
              <a:off x="1776" y="3631"/>
              <a:ext cx="1626" cy="683"/>
              <a:chOff x="1776" y="3631"/>
              <a:chExt cx="1626" cy="683"/>
            </a:xfrm>
          </p:grpSpPr>
          <p:sp>
            <p:nvSpPr>
              <p:cNvPr id="61544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4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4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4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4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4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4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4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50"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51"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52"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53"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12343"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344"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615456"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57"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58"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12348"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grpSp>
          <p:nvGrpSpPr>
            <p:cNvPr id="12300" name="Group 36"/>
            <p:cNvGrpSpPr>
              <a:grpSpLocks/>
            </p:cNvGrpSpPr>
            <p:nvPr userDrawn="1"/>
          </p:nvGrpSpPr>
          <p:grpSpPr bwMode="auto">
            <a:xfrm>
              <a:off x="4128" y="3360"/>
              <a:ext cx="1351" cy="821"/>
              <a:chOff x="4128" y="3360"/>
              <a:chExt cx="1351" cy="821"/>
            </a:xfrm>
          </p:grpSpPr>
          <p:sp>
            <p:nvSpPr>
              <p:cNvPr id="615461"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62"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63"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64"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65"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66"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67"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12321"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615469"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70"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71"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
            <p:nvSpPr>
              <p:cNvPr id="61547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7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7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7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7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sp>
            <p:nvSpPr>
              <p:cNvPr id="61547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defRPr/>
                </a:pPr>
                <a:endParaRPr lang="en-US" sz="3600">
                  <a:solidFill>
                    <a:srgbClr val="FFFFFF"/>
                  </a:solidFill>
                </a:endParaRPr>
              </a:p>
            </p:txBody>
          </p:sp>
        </p:grpSp>
        <p:grpSp>
          <p:nvGrpSpPr>
            <p:cNvPr id="12301" name="Group 54"/>
            <p:cNvGrpSpPr>
              <a:grpSpLocks/>
            </p:cNvGrpSpPr>
            <p:nvPr userDrawn="1"/>
          </p:nvGrpSpPr>
          <p:grpSpPr bwMode="auto">
            <a:xfrm>
              <a:off x="5280" y="3024"/>
              <a:ext cx="425" cy="258"/>
              <a:chOff x="5280" y="3024"/>
              <a:chExt cx="425" cy="258"/>
            </a:xfrm>
          </p:grpSpPr>
          <p:sp>
            <p:nvSpPr>
              <p:cNvPr id="12302" name="Freeform 55"/>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303"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304"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305"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306"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307" name="Freeform 60"/>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sp>
            <p:nvSpPr>
              <p:cNvPr id="12308"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3600">
                  <a:solidFill>
                    <a:srgbClr val="FFFFFF"/>
                  </a:solidFill>
                </a:endParaRPr>
              </a:p>
            </p:txBody>
          </p:sp>
          <p:grpSp>
            <p:nvGrpSpPr>
              <p:cNvPr id="12309" name="Group 62"/>
              <p:cNvGrpSpPr>
                <a:grpSpLocks/>
              </p:cNvGrpSpPr>
              <p:nvPr/>
            </p:nvGrpSpPr>
            <p:grpSpPr bwMode="auto">
              <a:xfrm>
                <a:off x="5381" y="3085"/>
                <a:ext cx="227" cy="132"/>
                <a:chOff x="5381" y="3085"/>
                <a:chExt cx="227" cy="132"/>
              </a:xfrm>
            </p:grpSpPr>
            <p:sp>
              <p:nvSpPr>
                <p:cNvPr id="12310"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12311"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12312"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sp>
              <p:nvSpPr>
                <p:cNvPr id="12313"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0"/>
                    </a:spcBef>
                    <a:spcAft>
                      <a:spcPct val="0"/>
                    </a:spcAft>
                  </a:pPr>
                  <a:endParaRPr lang="en-US" altLang="en-US">
                    <a:solidFill>
                      <a:srgbClr val="FFFFFF"/>
                    </a:solidFill>
                  </a:endParaRPr>
                </a:p>
              </p:txBody>
            </p:sp>
          </p:grpSp>
        </p:grpSp>
      </p:grpSp>
      <p:sp>
        <p:nvSpPr>
          <p:cNvPr id="615491"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5492"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493"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615494"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615495"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pitchFamily="34" charset="0"/>
              </a:defRPr>
            </a:lvl1pPr>
          </a:lstStyle>
          <a:p>
            <a:pPr fontAlgn="base">
              <a:spcBef>
                <a:spcPct val="0"/>
              </a:spcBef>
              <a:spcAft>
                <a:spcPct val="0"/>
              </a:spcAft>
              <a:defRPr/>
            </a:pPr>
            <a:fld id="{CF476CE6-BAAC-47E4-8196-20ED10C3C260}"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880921719"/>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126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600">
              <a:solidFill>
                <a:srgbClr val="FFFFFF"/>
              </a:solidFill>
            </a:endParaRPr>
          </a:p>
        </p:txBody>
      </p:sp>
    </p:spTree>
    <p:extLst>
      <p:ext uri="{BB962C8B-B14F-4D97-AF65-F5344CB8AC3E}">
        <p14:creationId xmlns:p14="http://schemas.microsoft.com/office/powerpoint/2010/main" val="3543544234"/>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4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283777982"/>
      </p:ext>
    </p:extLst>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126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p:spPr>
        <p:txBody>
          <a:bodyPr/>
          <a:lstStyle/>
          <a:p>
            <a:pPr fontAlgn="base">
              <a:spcBef>
                <a:spcPct val="0"/>
              </a:spcBef>
              <a:spcAft>
                <a:spcPct val="0"/>
              </a:spcAft>
              <a:defRPr/>
            </a:pPr>
            <a:endParaRPr lang="en-US" sz="3600">
              <a:solidFill>
                <a:srgbClr val="FFFFFF"/>
              </a:solidFill>
            </a:endParaRPr>
          </a:p>
        </p:txBody>
      </p:sp>
    </p:spTree>
    <p:extLst>
      <p:ext uri="{BB962C8B-B14F-4D97-AF65-F5344CB8AC3E}">
        <p14:creationId xmlns:p14="http://schemas.microsoft.com/office/powerpoint/2010/main" val="647666428"/>
      </p:ext>
    </p:extLst>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1266"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p:spPr>
        <p:txBody>
          <a:bodyPr/>
          <a:lstStyle/>
          <a:p>
            <a:pPr fontAlgn="base">
              <a:spcBef>
                <a:spcPct val="0"/>
              </a:spcBef>
              <a:spcAft>
                <a:spcPct val="0"/>
              </a:spcAft>
              <a:defRPr/>
            </a:pPr>
            <a:endParaRPr lang="en-CA" sz="3200" b="1">
              <a:solidFill>
                <a:srgbClr val="FFFFFF"/>
              </a:solidFill>
            </a:endParaRPr>
          </a:p>
        </p:txBody>
      </p:sp>
    </p:spTree>
    <p:extLst>
      <p:ext uri="{BB962C8B-B14F-4D97-AF65-F5344CB8AC3E}">
        <p14:creationId xmlns:p14="http://schemas.microsoft.com/office/powerpoint/2010/main" val="3919453571"/>
      </p:ext>
    </p:extLst>
  </p:cSld>
  <p:clrMap bg1="dk2" tx1="lt1" bg2="dk1"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91136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sz="3200" b="1">
              <a:solidFill>
                <a:srgbClr val="FFFFFF"/>
              </a:solidFill>
            </a:endParaRPr>
          </a:p>
        </p:txBody>
      </p:sp>
    </p:spTree>
    <p:extLst>
      <p:ext uri="{BB962C8B-B14F-4D97-AF65-F5344CB8AC3E}">
        <p14:creationId xmlns:p14="http://schemas.microsoft.com/office/powerpoint/2010/main" val="3973991088"/>
      </p:ext>
    </p:extLst>
  </p:cSld>
  <p:clrMap bg1="dk2" tx1="lt1" bg2="dk1" tx2="lt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0242"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425758203"/>
      </p:ext>
    </p:extLst>
  </p:cSld>
  <p:clrMap bg1="dk2" tx1="lt1" bg2="dk1" tx2="lt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defRPr>
            </a:lvl1pPr>
          </a:lstStyle>
          <a:p>
            <a:pPr>
              <a:defRPr/>
            </a:pPr>
            <a:fld id="{5C927B3E-6812-43D3-BC22-86E3363B9F94}" type="datetimeFigureOut">
              <a:rPr lang="en-US"/>
              <a:pPr>
                <a:defRPr/>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defRPr>
            </a:lvl1pPr>
          </a:lstStyle>
          <a:p>
            <a:pPr>
              <a:defRPr/>
            </a:pPr>
            <a:fld id="{AEBA8CF4-2964-4286-90E0-4919271D6424}" type="slidenum">
              <a:rPr lang="en-US"/>
              <a:pPr>
                <a:defRPr/>
              </a:pPr>
              <a:t>‹#›</a:t>
            </a:fld>
            <a:endParaRPr lang="en-US"/>
          </a:p>
        </p:txBody>
      </p:sp>
    </p:spTree>
    <p:extLst>
      <p:ext uri="{BB962C8B-B14F-4D97-AF65-F5344CB8AC3E}">
        <p14:creationId xmlns:p14="http://schemas.microsoft.com/office/powerpoint/2010/main" val="366930223"/>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a/url?sa=i&amp;rct=j&amp;q=crawling+baby+drawing&amp;source=images&amp;cd=&amp;cad=rja&amp;docid=zmsYaooHEfhM_M&amp;tbnid=RPPvkq8LAM4FpM:&amp;ved=0CAUQjRw&amp;url=http://baby-clipart-n-animations.freeservers.com/photo.html&amp;ei=pU4qUbykCqariALl1YDIBQ&amp;bvm=bv.42768644,d.cGE&amp;psig=AFQjCNGq6kjTv4Or_dlTklFAxE_wOhRs_A&amp;ust=1361813516813417"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6.xml"/><Relationship Id="rId5" Type="http://schemas.openxmlformats.org/officeDocument/2006/relationships/image" Target="../media/image7.jpeg"/><Relationship Id="rId4" Type="http://schemas.openxmlformats.org/officeDocument/2006/relationships/hyperlink" Target="http://www.google.ca/url?sa=i&amp;rct=j&amp;q=little+girl+with+dog&amp;source=images&amp;cd=&amp;cad=rja&amp;docid=EvHUnmnluBUWnM&amp;tbnid=0UngOScPnquJ1M:&amp;ved=0CAUQjRw&amp;url=http://www.more4kids.info/638/dogs-and-family/&amp;ei=PEQqUav0CtDhigLn0oCgAQ&amp;bvm=bv.42768644,d.cGE&amp;psig=AFQjCNFOMrhqvoLN0XYE6kKeqTtGeRd2Yw&amp;ust=13618108607791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457200"/>
            <a:ext cx="84582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3200">
                <a:solidFill>
                  <a:srgbClr val="FFFFFF"/>
                </a:solidFill>
              </a:rPr>
              <a:t>Behaviourists would say that we learn most behaviours through modeling.</a:t>
            </a:r>
          </a:p>
          <a:p>
            <a:pPr eaLnBrk="1" fontAlgn="base" hangingPunct="1">
              <a:spcBef>
                <a:spcPct val="50000"/>
              </a:spcBef>
              <a:spcAft>
                <a:spcPct val="0"/>
              </a:spcAft>
            </a:pPr>
            <a:r>
              <a:rPr lang="en-US" altLang="en-US" sz="3200">
                <a:solidFill>
                  <a:srgbClr val="FFFFFF"/>
                </a:solidFill>
              </a:rPr>
              <a:t>However, early physical movement does not develop through modeling and is innate. </a:t>
            </a:r>
          </a:p>
        </p:txBody>
      </p:sp>
      <p:pic>
        <p:nvPicPr>
          <p:cNvPr id="38916" name="Picture 4" descr="http://t3.gstatic.com/images?q=tbn:ANd9GcQzeQEq0SL4RGHvZ0vrs_lrgexD1546ZLRO3GAbOZIyAuYmGR-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009900"/>
            <a:ext cx="1905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466725" y="4343400"/>
            <a:ext cx="84582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3200">
                <a:solidFill>
                  <a:srgbClr val="FFFF00"/>
                </a:solidFill>
              </a:rPr>
              <a:t>It is becoming increasingly understood that social thinking is also innate in neuro-typical children.</a:t>
            </a:r>
            <a:r>
              <a:rPr lang="en-US" altLang="en-US" sz="3200">
                <a:solidFill>
                  <a:srgbClr val="0068AE"/>
                </a:solidFill>
              </a:rPr>
              <a:t>  </a:t>
            </a:r>
          </a:p>
        </p:txBody>
      </p:sp>
    </p:spTree>
    <p:extLst>
      <p:ext uri="{BB962C8B-B14F-4D97-AF65-F5344CB8AC3E}">
        <p14:creationId xmlns:p14="http://schemas.microsoft.com/office/powerpoint/2010/main" val="16611705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Box 1"/>
          <p:cNvSpPr txBox="1">
            <a:spLocks noChangeArrowheads="1"/>
          </p:cNvSpPr>
          <p:nvPr/>
        </p:nvSpPr>
        <p:spPr bwMode="auto">
          <a:xfrm>
            <a:off x="0" y="147320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dirty="0" smtClean="0">
                <a:solidFill>
                  <a:srgbClr val="FFFFFF"/>
                </a:solidFill>
              </a:rPr>
              <a:t>Michelle Garcia Winner states:</a:t>
            </a:r>
          </a:p>
          <a:p>
            <a:pPr algn="ctr" eaLnBrk="1" fontAlgn="base" hangingPunct="1">
              <a:spcBef>
                <a:spcPct val="0"/>
              </a:spcBef>
              <a:spcAft>
                <a:spcPct val="0"/>
              </a:spcAft>
              <a:buFontTx/>
              <a:buNone/>
            </a:pPr>
            <a:endParaRPr lang="en-US" altLang="en-US" dirty="0" smtClean="0">
              <a:solidFill>
                <a:srgbClr val="FFFFFF"/>
              </a:solidFill>
            </a:endParaRPr>
          </a:p>
          <a:p>
            <a:pPr algn="ctr" eaLnBrk="1" fontAlgn="base" hangingPunct="1">
              <a:spcBef>
                <a:spcPct val="0"/>
              </a:spcBef>
              <a:spcAft>
                <a:spcPct val="0"/>
              </a:spcAft>
              <a:buFontTx/>
              <a:buNone/>
            </a:pPr>
            <a:r>
              <a:rPr lang="en-US" altLang="en-US" dirty="0" smtClean="0">
                <a:solidFill>
                  <a:srgbClr val="FFFF00"/>
                </a:solidFill>
              </a:rPr>
              <a:t>“Rather than teach eye-contact; </a:t>
            </a:r>
          </a:p>
          <a:p>
            <a:pPr algn="ctr" eaLnBrk="1" fontAlgn="base" hangingPunct="1">
              <a:spcBef>
                <a:spcPct val="0"/>
              </a:spcBef>
              <a:spcAft>
                <a:spcPct val="0"/>
              </a:spcAft>
              <a:buFontTx/>
              <a:buNone/>
            </a:pPr>
            <a:r>
              <a:rPr lang="en-US" altLang="en-US" dirty="0" smtClean="0">
                <a:solidFill>
                  <a:srgbClr val="FFFF00"/>
                </a:solidFill>
              </a:rPr>
              <a:t>teach we are </a:t>
            </a:r>
            <a:r>
              <a:rPr lang="en-US" altLang="en-US" u="sng" dirty="0" smtClean="0">
                <a:solidFill>
                  <a:srgbClr val="FFFF00"/>
                </a:solidFill>
              </a:rPr>
              <a:t>thinking with our eyes</a:t>
            </a:r>
            <a:r>
              <a:rPr lang="en-US" altLang="en-US" dirty="0" smtClean="0">
                <a:solidFill>
                  <a:srgbClr val="FFFF00"/>
                </a:solidFill>
              </a:rPr>
              <a:t>.”</a:t>
            </a:r>
          </a:p>
        </p:txBody>
      </p:sp>
    </p:spTree>
    <p:extLst>
      <p:ext uri="{BB962C8B-B14F-4D97-AF65-F5344CB8AC3E}">
        <p14:creationId xmlns:p14="http://schemas.microsoft.com/office/powerpoint/2010/main" val="1224830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Box 3"/>
          <p:cNvSpPr txBox="1">
            <a:spLocks noChangeArrowheads="1"/>
          </p:cNvSpPr>
          <p:nvPr/>
        </p:nvSpPr>
        <p:spPr bwMode="auto">
          <a:xfrm>
            <a:off x="0" y="877888"/>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3000" smtClean="0">
                <a:solidFill>
                  <a:srgbClr val="FFFFFF"/>
                </a:solidFill>
              </a:rPr>
              <a:t>What do we need to know to teach social thinking?</a:t>
            </a:r>
          </a:p>
          <a:p>
            <a:pPr algn="ctr" eaLnBrk="1" fontAlgn="base" hangingPunct="1">
              <a:spcBef>
                <a:spcPct val="0"/>
              </a:spcBef>
              <a:spcAft>
                <a:spcPct val="0"/>
              </a:spcAft>
              <a:buFontTx/>
              <a:buNone/>
            </a:pPr>
            <a:endParaRPr lang="en-US" altLang="en-US" sz="3000" smtClean="0">
              <a:solidFill>
                <a:srgbClr val="FFFFFF"/>
              </a:solidFill>
            </a:endParaRPr>
          </a:p>
          <a:p>
            <a:pPr algn="ctr" eaLnBrk="1" fontAlgn="base" hangingPunct="1">
              <a:spcBef>
                <a:spcPct val="0"/>
              </a:spcBef>
              <a:spcAft>
                <a:spcPct val="0"/>
              </a:spcAft>
              <a:buFontTx/>
              <a:buNone/>
            </a:pPr>
            <a:r>
              <a:rPr lang="en-US" altLang="en-US" smtClean="0">
                <a:solidFill>
                  <a:srgbClr val="FFFF00"/>
                </a:solidFill>
              </a:rPr>
              <a:t>Understand the Hidden Curriculum.</a:t>
            </a: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r>
              <a:rPr lang="en-US" altLang="en-US" sz="3000" smtClean="0">
                <a:solidFill>
                  <a:srgbClr val="FFFFFF"/>
                </a:solidFill>
              </a:rPr>
              <a:t>A set of unwritten social rules and expectations       of behaviour that we all seem to know                       but were never taught.</a:t>
            </a:r>
          </a:p>
        </p:txBody>
      </p:sp>
    </p:spTree>
    <p:extLst>
      <p:ext uri="{BB962C8B-B14F-4D97-AF65-F5344CB8AC3E}">
        <p14:creationId xmlns:p14="http://schemas.microsoft.com/office/powerpoint/2010/main" val="350798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idx="4294967295"/>
          </p:nvPr>
        </p:nvSpPr>
        <p:spPr/>
        <p:txBody>
          <a:bodyPr/>
          <a:lstStyle/>
          <a:p>
            <a:pPr eaLnBrk="1" hangingPunct="1"/>
            <a:r>
              <a:rPr lang="en-US" altLang="en-US" sz="3200" smtClean="0">
                <a:solidFill>
                  <a:srgbClr val="FFFF00"/>
                </a:solidFill>
              </a:rPr>
              <a:t>Hidden Curriculum examples:</a:t>
            </a:r>
          </a:p>
        </p:txBody>
      </p:sp>
      <p:sp>
        <p:nvSpPr>
          <p:cNvPr id="128003" name="Content Placeholder 2"/>
          <p:cNvSpPr>
            <a:spLocks noGrp="1"/>
          </p:cNvSpPr>
          <p:nvPr>
            <p:ph idx="4294967295"/>
          </p:nvPr>
        </p:nvSpPr>
        <p:spPr/>
        <p:txBody>
          <a:bodyPr/>
          <a:lstStyle/>
          <a:p>
            <a:pPr eaLnBrk="1" hangingPunct="1"/>
            <a:r>
              <a:rPr lang="en-US" altLang="en-US" smtClean="0">
                <a:solidFill>
                  <a:schemeClr val="bg1"/>
                </a:solidFill>
              </a:rPr>
              <a:t>Knowing when to talk and when to listen</a:t>
            </a:r>
          </a:p>
          <a:p>
            <a:pPr eaLnBrk="1" hangingPunct="1"/>
            <a:r>
              <a:rPr lang="en-US" altLang="en-US" smtClean="0">
                <a:solidFill>
                  <a:schemeClr val="bg1"/>
                </a:solidFill>
              </a:rPr>
              <a:t>Knowing when to be honest and when not to be</a:t>
            </a:r>
          </a:p>
          <a:p>
            <a:pPr eaLnBrk="1" hangingPunct="1"/>
            <a:r>
              <a:rPr lang="en-US" altLang="en-US" smtClean="0">
                <a:solidFill>
                  <a:schemeClr val="bg1"/>
                </a:solidFill>
              </a:rPr>
              <a:t>Knowing how to position your body to participate effectively in conversations</a:t>
            </a:r>
          </a:p>
          <a:p>
            <a:pPr eaLnBrk="1" hangingPunct="1"/>
            <a:r>
              <a:rPr lang="en-US" altLang="en-US" smtClean="0">
                <a:solidFill>
                  <a:schemeClr val="bg1"/>
                </a:solidFill>
              </a:rPr>
              <a:t>Knowing what questions may be awkward or inappropriate to ask</a:t>
            </a:r>
          </a:p>
        </p:txBody>
      </p:sp>
    </p:spTree>
    <p:extLst>
      <p:ext uri="{BB962C8B-B14F-4D97-AF65-F5344CB8AC3E}">
        <p14:creationId xmlns:p14="http://schemas.microsoft.com/office/powerpoint/2010/main" val="3288382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8"/>
          <p:cNvSpPr>
            <a:spLocks noGrp="1"/>
          </p:cNvSpPr>
          <p:nvPr>
            <p:ph type="title" idx="4294967295"/>
          </p:nvPr>
        </p:nvSpPr>
        <p:spPr>
          <a:xfrm>
            <a:off x="457200" y="446088"/>
            <a:ext cx="8229600" cy="1143000"/>
          </a:xfrm>
        </p:spPr>
        <p:txBody>
          <a:bodyPr/>
          <a:lstStyle/>
          <a:p>
            <a:pPr eaLnBrk="1" hangingPunct="1"/>
            <a:r>
              <a:rPr lang="en-US" altLang="en-US" sz="3200" smtClean="0">
                <a:solidFill>
                  <a:srgbClr val="FFFF00"/>
                </a:solidFill>
              </a:rPr>
              <a:t>The Hidden Social Rules</a:t>
            </a:r>
          </a:p>
        </p:txBody>
      </p:sp>
      <p:sp>
        <p:nvSpPr>
          <p:cNvPr id="129027" name="TextBox 9"/>
          <p:cNvSpPr txBox="1">
            <a:spLocks noChangeArrowheads="1"/>
          </p:cNvSpPr>
          <p:nvPr/>
        </p:nvSpPr>
        <p:spPr bwMode="auto">
          <a:xfrm>
            <a:off x="200025" y="2120900"/>
            <a:ext cx="8839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3000" u="sng" smtClean="0">
                <a:solidFill>
                  <a:srgbClr val="FFFFFF"/>
                </a:solidFill>
              </a:rPr>
              <a:t>Knowing these rules</a:t>
            </a:r>
            <a:r>
              <a:rPr lang="en-US" altLang="en-US" sz="3000" smtClean="0">
                <a:solidFill>
                  <a:srgbClr val="FFFFFF"/>
                </a:solidFill>
              </a:rPr>
              <a:t> helps us know what to do or how to act in a situation.</a:t>
            </a:r>
          </a:p>
          <a:p>
            <a:pPr eaLnBrk="1" fontAlgn="base" hangingPunct="1">
              <a:spcBef>
                <a:spcPct val="0"/>
              </a:spcBef>
              <a:spcAft>
                <a:spcPct val="0"/>
              </a:spcAft>
              <a:buFontTx/>
              <a:buNone/>
            </a:pPr>
            <a:endParaRPr lang="en-US" altLang="en-US" sz="3000" u="sng" smtClean="0">
              <a:solidFill>
                <a:srgbClr val="FFFFFF"/>
              </a:solidFill>
            </a:endParaRPr>
          </a:p>
          <a:p>
            <a:pPr eaLnBrk="1" fontAlgn="base" hangingPunct="1">
              <a:spcBef>
                <a:spcPct val="0"/>
              </a:spcBef>
              <a:spcAft>
                <a:spcPct val="0"/>
              </a:spcAft>
              <a:buFontTx/>
              <a:buNone/>
            </a:pPr>
            <a:r>
              <a:rPr lang="en-US" altLang="en-US" sz="3000" u="sng" smtClean="0">
                <a:solidFill>
                  <a:srgbClr val="FFFFFF"/>
                </a:solidFill>
              </a:rPr>
              <a:t>Not knowing</a:t>
            </a:r>
            <a:r>
              <a:rPr lang="en-US" altLang="en-US" sz="3000" smtClean="0">
                <a:solidFill>
                  <a:srgbClr val="FFFFFF"/>
                </a:solidFill>
              </a:rPr>
              <a:t> may make us feel confused as to why we don’t ‘fit in’.</a:t>
            </a:r>
            <a:endParaRPr lang="en-US" altLang="en-US" sz="3000" u="sng" smtClean="0">
              <a:solidFill>
                <a:srgbClr val="FFFFFF"/>
              </a:solidFill>
            </a:endParaRPr>
          </a:p>
        </p:txBody>
      </p:sp>
    </p:spTree>
    <p:extLst>
      <p:ext uri="{BB962C8B-B14F-4D97-AF65-F5344CB8AC3E}">
        <p14:creationId xmlns:p14="http://schemas.microsoft.com/office/powerpoint/2010/main" val="1137942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2"/>
          <p:cNvSpPr txBox="1">
            <a:spLocks noChangeArrowheads="1"/>
          </p:cNvSpPr>
          <p:nvPr/>
        </p:nvSpPr>
        <p:spPr bwMode="auto">
          <a:xfrm>
            <a:off x="0" y="458788"/>
            <a:ext cx="91440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mtClean="0">
                <a:solidFill>
                  <a:srgbClr val="FFFFFF"/>
                </a:solidFill>
              </a:rPr>
              <a:t>Someone doesn’t understand the hidden curriculum when you find yourself saying:</a:t>
            </a: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r>
              <a:rPr lang="en-US" altLang="en-US" smtClean="0">
                <a:solidFill>
                  <a:srgbClr val="FFFFFF"/>
                </a:solidFill>
              </a:rPr>
              <a:t>‘I shouldn’t have to tell you, but...’</a:t>
            </a: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r>
              <a:rPr lang="en-US" altLang="en-US" smtClean="0">
                <a:solidFill>
                  <a:srgbClr val="FFFFFF"/>
                </a:solidFill>
              </a:rPr>
              <a:t>‘It should be obvious that…’</a:t>
            </a: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r>
              <a:rPr lang="en-US" altLang="en-US" smtClean="0">
                <a:solidFill>
                  <a:srgbClr val="FFFFFF"/>
                </a:solidFill>
              </a:rPr>
              <a:t>‘Everyone knows that…’</a:t>
            </a: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r>
              <a:rPr lang="en-US" altLang="en-US" smtClean="0">
                <a:solidFill>
                  <a:srgbClr val="FFFFFF"/>
                </a:solidFill>
              </a:rPr>
              <a:t>‘No one ever…’</a:t>
            </a:r>
          </a:p>
        </p:txBody>
      </p:sp>
    </p:spTree>
    <p:extLst>
      <p:ext uri="{BB962C8B-B14F-4D97-AF65-F5344CB8AC3E}">
        <p14:creationId xmlns:p14="http://schemas.microsoft.com/office/powerpoint/2010/main" val="2020463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8"/>
          <p:cNvSpPr>
            <a:spLocks noGrp="1"/>
          </p:cNvSpPr>
          <p:nvPr>
            <p:ph type="title" idx="4294967295"/>
          </p:nvPr>
        </p:nvSpPr>
        <p:spPr/>
        <p:txBody>
          <a:bodyPr/>
          <a:lstStyle/>
          <a:p>
            <a:pPr eaLnBrk="1" hangingPunct="1"/>
            <a:r>
              <a:rPr lang="en-US" altLang="en-US" sz="3200" smtClean="0">
                <a:solidFill>
                  <a:schemeClr val="bg1"/>
                </a:solidFill>
              </a:rPr>
              <a:t>Remember…</a:t>
            </a:r>
          </a:p>
        </p:txBody>
      </p:sp>
      <p:sp>
        <p:nvSpPr>
          <p:cNvPr id="131075" name="TextBox 9"/>
          <p:cNvSpPr txBox="1">
            <a:spLocks noChangeArrowheads="1"/>
          </p:cNvSpPr>
          <p:nvPr/>
        </p:nvSpPr>
        <p:spPr bwMode="auto">
          <a:xfrm>
            <a:off x="0" y="244475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mtClean="0">
                <a:solidFill>
                  <a:srgbClr val="FFFFFF"/>
                </a:solidFill>
              </a:rPr>
              <a:t>Hidden social rules change with age.</a:t>
            </a:r>
          </a:p>
          <a:p>
            <a:pPr algn="ctr" eaLnBrk="1" fontAlgn="base" hangingPunct="1">
              <a:spcBef>
                <a:spcPct val="0"/>
              </a:spcBef>
              <a:spcAft>
                <a:spcPct val="0"/>
              </a:spcAft>
              <a:buFontTx/>
              <a:buNone/>
            </a:pPr>
            <a:r>
              <a:rPr lang="en-US" altLang="en-US" smtClean="0">
                <a:solidFill>
                  <a:srgbClr val="FFFFFF"/>
                </a:solidFill>
              </a:rPr>
              <a:t>              </a:t>
            </a:r>
          </a:p>
        </p:txBody>
      </p:sp>
    </p:spTree>
    <p:extLst>
      <p:ext uri="{BB962C8B-B14F-4D97-AF65-F5344CB8AC3E}">
        <p14:creationId xmlns:p14="http://schemas.microsoft.com/office/powerpoint/2010/main" val="2609433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C:\Users\Mike\AppData\Local\Microsoft\Windows\Temporary Internet Files\Content.IE5\C2PG81VO\MC9000130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675" y="5105400"/>
            <a:ext cx="1785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28600" y="381000"/>
            <a:ext cx="86233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fontAlgn="base" hangingPunct="1">
              <a:spcBef>
                <a:spcPct val="0"/>
              </a:spcBef>
              <a:spcAft>
                <a:spcPct val="0"/>
              </a:spcAft>
            </a:pPr>
            <a:r>
              <a:rPr lang="en-US" altLang="en-US" sz="3000" smtClean="0">
                <a:solidFill>
                  <a:srgbClr val="FFFFFF"/>
                </a:solidFill>
              </a:rPr>
              <a:t>When you only teach the ‘what’ of a behaviour you are addressing:</a:t>
            </a:r>
          </a:p>
          <a:p>
            <a:pPr lvl="2" eaLnBrk="1" fontAlgn="base" hangingPunct="1">
              <a:spcBef>
                <a:spcPct val="0"/>
              </a:spcBef>
              <a:spcAft>
                <a:spcPct val="0"/>
              </a:spcAft>
              <a:buFont typeface="Arial" charset="0"/>
              <a:buChar char="•"/>
            </a:pPr>
            <a:r>
              <a:rPr lang="en-US" altLang="en-US" sz="3000" smtClean="0">
                <a:solidFill>
                  <a:srgbClr val="FFFFFF"/>
                </a:solidFill>
              </a:rPr>
              <a:t>just one skill</a:t>
            </a:r>
          </a:p>
          <a:p>
            <a:pPr lvl="2" eaLnBrk="1" fontAlgn="base" hangingPunct="1">
              <a:spcBef>
                <a:spcPct val="0"/>
              </a:spcBef>
              <a:spcAft>
                <a:spcPct val="0"/>
              </a:spcAft>
              <a:buFont typeface="Arial" charset="0"/>
              <a:buChar char="•"/>
            </a:pPr>
            <a:r>
              <a:rPr lang="en-US" altLang="en-US" sz="3000" smtClean="0">
                <a:solidFill>
                  <a:srgbClr val="FFFFFF"/>
                </a:solidFill>
              </a:rPr>
              <a:t>in one situation </a:t>
            </a:r>
          </a:p>
          <a:p>
            <a:pPr lvl="2" eaLnBrk="1" fontAlgn="base" hangingPunct="1">
              <a:spcBef>
                <a:spcPct val="0"/>
              </a:spcBef>
              <a:spcAft>
                <a:spcPct val="0"/>
              </a:spcAft>
              <a:buFont typeface="Arial" charset="0"/>
              <a:buChar char="•"/>
            </a:pPr>
            <a:r>
              <a:rPr lang="en-US" altLang="en-US" sz="3000" smtClean="0">
                <a:solidFill>
                  <a:srgbClr val="FFFFFF"/>
                </a:solidFill>
              </a:rPr>
              <a:t>with one person</a:t>
            </a:r>
          </a:p>
          <a:p>
            <a:pPr lvl="2" eaLnBrk="1" fontAlgn="base" hangingPunct="1">
              <a:spcBef>
                <a:spcPct val="0"/>
              </a:spcBef>
              <a:spcAft>
                <a:spcPct val="0"/>
              </a:spcAft>
              <a:buFont typeface="Arial" charset="0"/>
              <a:buChar char="•"/>
            </a:pPr>
            <a:r>
              <a:rPr lang="en-US" altLang="en-US" sz="3000" smtClean="0">
                <a:solidFill>
                  <a:srgbClr val="FFFFFF"/>
                </a:solidFill>
              </a:rPr>
              <a:t>at one time in the child’s life.  </a:t>
            </a:r>
            <a:br>
              <a:rPr lang="en-US" altLang="en-US" sz="3000" smtClean="0">
                <a:solidFill>
                  <a:srgbClr val="FFFFFF"/>
                </a:solidFill>
              </a:rPr>
            </a:br>
            <a:endParaRPr lang="en-US" altLang="en-US" sz="1200" smtClean="0">
              <a:solidFill>
                <a:srgbClr val="FFFFFF"/>
              </a:solidFill>
            </a:endParaRPr>
          </a:p>
          <a:p>
            <a:pPr lvl="1" eaLnBrk="1" fontAlgn="base" hangingPunct="1">
              <a:spcBef>
                <a:spcPct val="0"/>
              </a:spcBef>
              <a:spcAft>
                <a:spcPct val="0"/>
              </a:spcAft>
            </a:pPr>
            <a:r>
              <a:rPr lang="en-US" altLang="en-US" sz="3000" smtClean="0">
                <a:solidFill>
                  <a:srgbClr val="FFFFFF"/>
                </a:solidFill>
              </a:rPr>
              <a:t>Some children have a difficult time taking that skill and applying it to other situations.</a:t>
            </a:r>
          </a:p>
          <a:p>
            <a:pPr lvl="1" eaLnBrk="1" fontAlgn="base" hangingPunct="1">
              <a:spcBef>
                <a:spcPct val="0"/>
              </a:spcBef>
              <a:spcAft>
                <a:spcPct val="0"/>
              </a:spcAft>
            </a:pPr>
            <a:r>
              <a:rPr lang="en-US" altLang="en-US" smtClean="0">
                <a:solidFill>
                  <a:srgbClr val="FFFFFF"/>
                </a:solidFill>
              </a:rPr>
              <a:t>  </a:t>
            </a:r>
          </a:p>
          <a:p>
            <a:pPr lvl="1" eaLnBrk="1" fontAlgn="base" hangingPunct="1">
              <a:spcBef>
                <a:spcPct val="0"/>
              </a:spcBef>
              <a:spcAft>
                <a:spcPct val="0"/>
              </a:spcAft>
            </a:pPr>
            <a:r>
              <a:rPr lang="en-US" altLang="en-US" sz="3000" smtClean="0">
                <a:solidFill>
                  <a:srgbClr val="FFFF00"/>
                </a:solidFill>
              </a:rPr>
              <a:t>So what seems like a similar behaviour to us is a brand new situation to them. </a:t>
            </a:r>
          </a:p>
        </p:txBody>
      </p:sp>
    </p:spTree>
    <p:extLst>
      <p:ext uri="{BB962C8B-B14F-4D97-AF65-F5344CB8AC3E}">
        <p14:creationId xmlns:p14="http://schemas.microsoft.com/office/powerpoint/2010/main" val="2732564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2"/>
          <p:cNvSpPr txBox="1">
            <a:spLocks noChangeArrowheads="1"/>
          </p:cNvSpPr>
          <p:nvPr/>
        </p:nvSpPr>
        <p:spPr bwMode="auto">
          <a:xfrm>
            <a:off x="123825" y="355600"/>
            <a:ext cx="89281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mtClean="0">
                <a:solidFill>
                  <a:srgbClr val="FFFF00"/>
                </a:solidFill>
              </a:rPr>
              <a:t>Not all social communication involves language.</a:t>
            </a:r>
          </a:p>
          <a:p>
            <a:pPr eaLnBrk="1" fontAlgn="base" hangingPunct="1">
              <a:spcBef>
                <a:spcPct val="0"/>
              </a:spcBef>
              <a:spcAft>
                <a:spcPct val="0"/>
              </a:spcAft>
              <a:buFontTx/>
              <a:buNone/>
            </a:pPr>
            <a:endParaRPr lang="en-US" altLang="en-US" smtClean="0">
              <a:solidFill>
                <a:srgbClr val="FFFFFF"/>
              </a:solidFill>
            </a:endParaRPr>
          </a:p>
          <a:p>
            <a:pPr eaLnBrk="1" fontAlgn="base" hangingPunct="1">
              <a:spcBef>
                <a:spcPct val="0"/>
              </a:spcBef>
              <a:spcAft>
                <a:spcPct val="0"/>
              </a:spcAft>
              <a:buFontTx/>
              <a:buNone/>
            </a:pPr>
            <a:r>
              <a:rPr lang="en-US" altLang="en-US" smtClean="0">
                <a:solidFill>
                  <a:srgbClr val="FFFFFF"/>
                </a:solidFill>
              </a:rPr>
              <a:t>Consider social thinking in the following environments:</a:t>
            </a:r>
          </a:p>
          <a:p>
            <a:pPr eaLnBrk="1" fontAlgn="base" hangingPunct="1">
              <a:spcBef>
                <a:spcPct val="0"/>
              </a:spcBef>
              <a:spcAft>
                <a:spcPct val="0"/>
              </a:spcAft>
              <a:buFontTx/>
              <a:buNone/>
            </a:pPr>
            <a:endParaRPr lang="en-US" altLang="en-US" smtClean="0">
              <a:solidFill>
                <a:srgbClr val="FFFFFF"/>
              </a:solidFill>
            </a:endParaRPr>
          </a:p>
          <a:p>
            <a:pPr eaLnBrk="1" fontAlgn="base" hangingPunct="1">
              <a:spcBef>
                <a:spcPct val="0"/>
              </a:spcBef>
              <a:spcAft>
                <a:spcPct val="0"/>
              </a:spcAft>
              <a:buFontTx/>
              <a:buNone/>
            </a:pPr>
            <a:r>
              <a:rPr lang="en-US" altLang="en-US" smtClean="0">
                <a:solidFill>
                  <a:srgbClr val="FFFFFF"/>
                </a:solidFill>
              </a:rPr>
              <a:t>	- A public washroom</a:t>
            </a:r>
          </a:p>
          <a:p>
            <a:pPr eaLnBrk="1" fontAlgn="base" hangingPunct="1">
              <a:spcBef>
                <a:spcPct val="0"/>
              </a:spcBef>
              <a:spcAft>
                <a:spcPct val="0"/>
              </a:spcAft>
              <a:buFontTx/>
              <a:buNone/>
            </a:pPr>
            <a:endParaRPr lang="en-US" altLang="en-US" smtClean="0">
              <a:solidFill>
                <a:srgbClr val="FFFFFF"/>
              </a:solidFill>
            </a:endParaRPr>
          </a:p>
          <a:p>
            <a:pPr eaLnBrk="1" fontAlgn="base" hangingPunct="1">
              <a:spcBef>
                <a:spcPct val="0"/>
              </a:spcBef>
              <a:spcAft>
                <a:spcPct val="0"/>
              </a:spcAft>
              <a:buFontTx/>
              <a:buNone/>
            </a:pPr>
            <a:r>
              <a:rPr lang="en-US" altLang="en-US" smtClean="0">
                <a:solidFill>
                  <a:srgbClr val="FFFFFF"/>
                </a:solidFill>
              </a:rPr>
              <a:t>	- A supermarket line-up</a:t>
            </a:r>
          </a:p>
          <a:p>
            <a:pPr eaLnBrk="1" fontAlgn="base" hangingPunct="1">
              <a:spcBef>
                <a:spcPct val="0"/>
              </a:spcBef>
              <a:spcAft>
                <a:spcPct val="0"/>
              </a:spcAft>
              <a:buFontTx/>
              <a:buNone/>
            </a:pPr>
            <a:endParaRPr lang="en-US" altLang="en-US" smtClean="0">
              <a:solidFill>
                <a:srgbClr val="FFFFFF"/>
              </a:solidFill>
            </a:endParaRPr>
          </a:p>
          <a:p>
            <a:pPr eaLnBrk="1" fontAlgn="base" hangingPunct="1">
              <a:spcBef>
                <a:spcPct val="0"/>
              </a:spcBef>
              <a:spcAft>
                <a:spcPct val="0"/>
              </a:spcAft>
              <a:buFontTx/>
              <a:buNone/>
            </a:pPr>
            <a:r>
              <a:rPr lang="en-US" altLang="en-US" smtClean="0">
                <a:solidFill>
                  <a:srgbClr val="FFFFFF"/>
                </a:solidFill>
              </a:rPr>
              <a:t>	- Driving</a:t>
            </a:r>
          </a:p>
          <a:p>
            <a:pPr eaLnBrk="1" fontAlgn="base" hangingPunct="1">
              <a:spcBef>
                <a:spcPct val="0"/>
              </a:spcBef>
              <a:spcAft>
                <a:spcPct val="0"/>
              </a:spcAft>
              <a:buFontTx/>
              <a:buNone/>
            </a:pPr>
            <a:endParaRPr lang="en-US" altLang="en-US" smtClean="0">
              <a:solidFill>
                <a:srgbClr val="FFFFFF"/>
              </a:solidFill>
            </a:endParaRPr>
          </a:p>
          <a:p>
            <a:pPr eaLnBrk="1" fontAlgn="base" hangingPunct="1">
              <a:spcBef>
                <a:spcPct val="0"/>
              </a:spcBef>
              <a:spcAft>
                <a:spcPct val="0"/>
              </a:spcAft>
              <a:buFontTx/>
              <a:buNone/>
            </a:pPr>
            <a:r>
              <a:rPr lang="en-US" altLang="en-US" smtClean="0">
                <a:solidFill>
                  <a:srgbClr val="FFFFFF"/>
                </a:solidFill>
              </a:rPr>
              <a:t>	- Entering a room full of people </a:t>
            </a:r>
          </a:p>
        </p:txBody>
      </p:sp>
    </p:spTree>
    <p:extLst>
      <p:ext uri="{BB962C8B-B14F-4D97-AF65-F5344CB8AC3E}">
        <p14:creationId xmlns:p14="http://schemas.microsoft.com/office/powerpoint/2010/main" val="3033123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
          <p:cNvSpPr txBox="1">
            <a:spLocks noChangeArrowheads="1"/>
          </p:cNvSpPr>
          <p:nvPr/>
        </p:nvSpPr>
        <p:spPr bwMode="auto">
          <a:xfrm>
            <a:off x="104775" y="566738"/>
            <a:ext cx="8888413"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3000" smtClean="0">
                <a:solidFill>
                  <a:srgbClr val="FFFF00"/>
                </a:solidFill>
              </a:rPr>
              <a:t>Effective social thinking is important throughout life.</a:t>
            </a:r>
          </a:p>
          <a:p>
            <a:pPr eaLnBrk="1" fontAlgn="base" hangingPunct="1">
              <a:spcBef>
                <a:spcPct val="0"/>
              </a:spcBef>
              <a:spcAft>
                <a:spcPct val="0"/>
              </a:spcAft>
              <a:buFontTx/>
              <a:buNone/>
            </a:pPr>
            <a:endParaRPr lang="en-US" altLang="en-US" sz="3000" smtClean="0">
              <a:solidFill>
                <a:srgbClr val="FFFFFF"/>
              </a:solidFill>
            </a:endParaRPr>
          </a:p>
          <a:p>
            <a:pPr eaLnBrk="1" fontAlgn="base" hangingPunct="1">
              <a:spcBef>
                <a:spcPct val="0"/>
              </a:spcBef>
              <a:spcAft>
                <a:spcPct val="0"/>
              </a:spcAft>
              <a:buFontTx/>
              <a:buNone/>
            </a:pPr>
            <a:r>
              <a:rPr lang="en-US" altLang="en-US" sz="3000" smtClean="0">
                <a:solidFill>
                  <a:srgbClr val="FFFFFF"/>
                </a:solidFill>
              </a:rPr>
              <a:t>It is needed to be successful in </a:t>
            </a:r>
            <a:r>
              <a:rPr lang="en-US" altLang="en-US" sz="3000" u="sng" smtClean="0">
                <a:solidFill>
                  <a:srgbClr val="FFFFFF"/>
                </a:solidFill>
              </a:rPr>
              <a:t>academics</a:t>
            </a:r>
            <a:r>
              <a:rPr lang="en-US" altLang="en-US" sz="3000" smtClean="0">
                <a:solidFill>
                  <a:srgbClr val="FFFFFF"/>
                </a:solidFill>
              </a:rPr>
              <a:t>:</a:t>
            </a:r>
          </a:p>
          <a:p>
            <a:pPr eaLnBrk="1" fontAlgn="base" hangingPunct="1">
              <a:spcBef>
                <a:spcPct val="0"/>
              </a:spcBef>
              <a:spcAft>
                <a:spcPct val="0"/>
              </a:spcAft>
              <a:buFontTx/>
              <a:buNone/>
            </a:pPr>
            <a:endParaRPr lang="en-US" altLang="en-US" sz="3000" smtClean="0">
              <a:solidFill>
                <a:srgbClr val="FFFFFF"/>
              </a:solidFill>
            </a:endParaRPr>
          </a:p>
          <a:p>
            <a:pPr eaLnBrk="1" fontAlgn="base" hangingPunct="1">
              <a:spcBef>
                <a:spcPct val="0"/>
              </a:spcBef>
              <a:spcAft>
                <a:spcPct val="0"/>
              </a:spcAft>
              <a:buFontTx/>
              <a:buNone/>
            </a:pPr>
            <a:r>
              <a:rPr lang="en-US" altLang="en-US" sz="3000" smtClean="0">
                <a:solidFill>
                  <a:srgbClr val="FFFFFF"/>
                </a:solidFill>
              </a:rPr>
              <a:t>	- understanding the motives and intentions of 	others (Language Arts and Social Studies)</a:t>
            </a:r>
          </a:p>
          <a:p>
            <a:pPr eaLnBrk="1" fontAlgn="base" hangingPunct="1">
              <a:spcBef>
                <a:spcPct val="0"/>
              </a:spcBef>
              <a:spcAft>
                <a:spcPct val="0"/>
              </a:spcAft>
              <a:buFontTx/>
              <a:buNone/>
            </a:pPr>
            <a:endParaRPr lang="en-US" altLang="en-US" sz="3000" smtClean="0">
              <a:solidFill>
                <a:srgbClr val="FFFFFF"/>
              </a:solidFill>
            </a:endParaRPr>
          </a:p>
          <a:p>
            <a:pPr eaLnBrk="1" fontAlgn="base" hangingPunct="1">
              <a:spcBef>
                <a:spcPct val="0"/>
              </a:spcBef>
              <a:spcAft>
                <a:spcPct val="0"/>
              </a:spcAft>
              <a:buFontTx/>
              <a:buNone/>
            </a:pPr>
            <a:r>
              <a:rPr lang="en-US" altLang="en-US" sz="3000" smtClean="0">
                <a:solidFill>
                  <a:srgbClr val="FFFFFF"/>
                </a:solidFill>
              </a:rPr>
              <a:t>	- every moment of academic teaching is done 	within a social context</a:t>
            </a:r>
          </a:p>
          <a:p>
            <a:pPr eaLnBrk="1" fontAlgn="base" hangingPunct="1">
              <a:spcBef>
                <a:spcPct val="0"/>
              </a:spcBef>
              <a:spcAft>
                <a:spcPct val="0"/>
              </a:spcAft>
              <a:buFontTx/>
              <a:buNone/>
            </a:pPr>
            <a:endParaRPr lang="en-US" altLang="en-US" sz="3000" smtClean="0">
              <a:solidFill>
                <a:srgbClr val="FFFFFF"/>
              </a:solidFill>
            </a:endParaRPr>
          </a:p>
        </p:txBody>
      </p:sp>
      <p:pic>
        <p:nvPicPr>
          <p:cNvPr id="117763" name="Picture 3"/>
          <p:cNvPicPr>
            <a:picLocks noChangeAspect="1" noChangeArrowheads="1"/>
          </p:cNvPicPr>
          <p:nvPr/>
        </p:nvPicPr>
        <p:blipFill>
          <a:blip r:embed="rId3">
            <a:extLst>
              <a:ext uri="{28A0092B-C50C-407E-A947-70E740481C1C}">
                <a14:useLocalDpi xmlns:a14="http://schemas.microsoft.com/office/drawing/2010/main" val="0"/>
              </a:ext>
            </a:extLst>
          </a:blip>
          <a:srcRect l="33907" t="44237" r="50261" b="26527"/>
          <a:stretch>
            <a:fillRect/>
          </a:stretch>
        </p:blipFill>
        <p:spPr bwMode="auto">
          <a:xfrm>
            <a:off x="5329238" y="4502150"/>
            <a:ext cx="151923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4"/>
          <p:cNvPicPr>
            <a:picLocks noChangeAspect="1" noChangeArrowheads="1"/>
          </p:cNvPicPr>
          <p:nvPr/>
        </p:nvPicPr>
        <p:blipFill>
          <a:blip r:embed="rId4">
            <a:extLst>
              <a:ext uri="{28A0092B-C50C-407E-A947-70E740481C1C}">
                <a14:useLocalDpi xmlns:a14="http://schemas.microsoft.com/office/drawing/2010/main" val="0"/>
              </a:ext>
            </a:extLst>
          </a:blip>
          <a:srcRect l="1028" t="30365" r="85912" b="43437"/>
          <a:stretch>
            <a:fillRect/>
          </a:stretch>
        </p:blipFill>
        <p:spPr bwMode="auto">
          <a:xfrm>
            <a:off x="7275513" y="4502150"/>
            <a:ext cx="139858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424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104775" y="566738"/>
            <a:ext cx="889793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3000" smtClean="0">
                <a:solidFill>
                  <a:srgbClr val="FFFF00"/>
                </a:solidFill>
              </a:rPr>
              <a:t>Effective social thinking is important throughout life.</a:t>
            </a:r>
          </a:p>
          <a:p>
            <a:pPr eaLnBrk="1" fontAlgn="base" hangingPunct="1">
              <a:spcBef>
                <a:spcPct val="0"/>
              </a:spcBef>
              <a:spcAft>
                <a:spcPct val="0"/>
              </a:spcAft>
              <a:buFontTx/>
              <a:buNone/>
            </a:pPr>
            <a:endParaRPr lang="en-US" altLang="en-US" sz="3000" smtClean="0">
              <a:solidFill>
                <a:srgbClr val="FFFF00"/>
              </a:solidFill>
            </a:endParaRPr>
          </a:p>
          <a:p>
            <a:pPr eaLnBrk="1" fontAlgn="base" hangingPunct="1">
              <a:spcBef>
                <a:spcPct val="0"/>
              </a:spcBef>
              <a:spcAft>
                <a:spcPct val="0"/>
              </a:spcAft>
              <a:buFontTx/>
              <a:buNone/>
            </a:pPr>
            <a:r>
              <a:rPr lang="en-US" altLang="en-US" sz="3000" smtClean="0">
                <a:solidFill>
                  <a:srgbClr val="FFFFFF"/>
                </a:solidFill>
              </a:rPr>
              <a:t>It is needed at </a:t>
            </a:r>
            <a:r>
              <a:rPr lang="en-US" altLang="en-US" sz="3000" u="sng" smtClean="0">
                <a:solidFill>
                  <a:srgbClr val="FFFFFF"/>
                </a:solidFill>
              </a:rPr>
              <a:t>home</a:t>
            </a:r>
            <a:r>
              <a:rPr lang="en-US" altLang="en-US" sz="3000" smtClean="0">
                <a:solidFill>
                  <a:srgbClr val="FFFFFF"/>
                </a:solidFill>
              </a:rPr>
              <a:t>:</a:t>
            </a:r>
          </a:p>
          <a:p>
            <a:pPr eaLnBrk="1" fontAlgn="base" hangingPunct="1">
              <a:spcBef>
                <a:spcPct val="0"/>
              </a:spcBef>
              <a:spcAft>
                <a:spcPct val="0"/>
              </a:spcAft>
              <a:buFontTx/>
              <a:buNone/>
            </a:pPr>
            <a:endParaRPr lang="en-US" altLang="en-US" sz="3000" smtClean="0">
              <a:solidFill>
                <a:srgbClr val="FFFFFF"/>
              </a:solidFill>
            </a:endParaRPr>
          </a:p>
          <a:p>
            <a:pPr eaLnBrk="1" fontAlgn="base" hangingPunct="1">
              <a:spcBef>
                <a:spcPct val="0"/>
              </a:spcBef>
              <a:spcAft>
                <a:spcPct val="0"/>
              </a:spcAft>
              <a:buFontTx/>
              <a:buNone/>
            </a:pPr>
            <a:r>
              <a:rPr lang="en-US" altLang="en-US" sz="3000" smtClean="0">
                <a:solidFill>
                  <a:srgbClr val="FFFFFF"/>
                </a:solidFill>
              </a:rPr>
              <a:t>	- understanding a TV show or movie requires 	understanding of the character’s emotions, 	thoughts, reactions, and intentions</a:t>
            </a:r>
          </a:p>
          <a:p>
            <a:pPr eaLnBrk="1" fontAlgn="base" hangingPunct="1">
              <a:spcBef>
                <a:spcPct val="0"/>
              </a:spcBef>
              <a:spcAft>
                <a:spcPct val="0"/>
              </a:spcAft>
              <a:buFontTx/>
              <a:buNone/>
            </a:pPr>
            <a:endParaRPr lang="en-US" altLang="en-US" sz="3000" smtClean="0">
              <a:solidFill>
                <a:srgbClr val="FFFFFF"/>
              </a:solidFill>
            </a:endParaRPr>
          </a:p>
          <a:p>
            <a:pPr eaLnBrk="1" fontAlgn="base" hangingPunct="1">
              <a:spcBef>
                <a:spcPct val="0"/>
              </a:spcBef>
              <a:spcAft>
                <a:spcPct val="0"/>
              </a:spcAft>
              <a:buFontTx/>
              <a:buNone/>
            </a:pPr>
            <a:r>
              <a:rPr lang="en-US" altLang="en-US" sz="3000" smtClean="0">
                <a:solidFill>
                  <a:srgbClr val="FFFFFF"/>
                </a:solidFill>
              </a:rPr>
              <a:t>	- reading fiction requires the same social 	thinking</a:t>
            </a:r>
          </a:p>
          <a:p>
            <a:pPr eaLnBrk="1" fontAlgn="base" hangingPunct="1">
              <a:spcBef>
                <a:spcPct val="0"/>
              </a:spcBef>
              <a:spcAft>
                <a:spcPct val="0"/>
              </a:spcAft>
              <a:buFontTx/>
              <a:buNone/>
            </a:pPr>
            <a:endParaRPr lang="en-US" altLang="en-US" sz="3000" smtClean="0">
              <a:solidFill>
                <a:srgbClr val="FFFFFF"/>
              </a:solidFill>
            </a:endParaRPr>
          </a:p>
        </p:txBody>
      </p:sp>
    </p:spTree>
    <p:extLst>
      <p:ext uri="{BB962C8B-B14F-4D97-AF65-F5344CB8AC3E}">
        <p14:creationId xmlns:p14="http://schemas.microsoft.com/office/powerpoint/2010/main" val="2618263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827584" y="1917700"/>
            <a:ext cx="777686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dirty="0" smtClean="0">
                <a:solidFill>
                  <a:srgbClr val="FFFFFF"/>
                </a:solidFill>
              </a:rPr>
              <a:t>We just ‘know it’ without being taught.</a:t>
            </a:r>
          </a:p>
          <a:p>
            <a:pPr algn="ctr" eaLnBrk="1" fontAlgn="base" hangingPunct="1">
              <a:spcBef>
                <a:spcPct val="0"/>
              </a:spcBef>
              <a:spcAft>
                <a:spcPct val="0"/>
              </a:spcAft>
              <a:buFontTx/>
              <a:buNone/>
            </a:pPr>
            <a:endParaRPr lang="en-US" altLang="en-US" sz="1000" dirty="0" smtClean="0">
              <a:solidFill>
                <a:srgbClr val="FFFFFF"/>
              </a:solidFill>
            </a:endParaRPr>
          </a:p>
          <a:p>
            <a:pPr eaLnBrk="1" fontAlgn="base" hangingPunct="1">
              <a:spcBef>
                <a:spcPct val="0"/>
              </a:spcBef>
              <a:spcAft>
                <a:spcPct val="0"/>
              </a:spcAft>
              <a:buFontTx/>
              <a:buNone/>
            </a:pPr>
            <a:r>
              <a:rPr lang="en-US" altLang="en-US" dirty="0">
                <a:solidFill>
                  <a:srgbClr val="FFFFFF"/>
                </a:solidFill>
              </a:rPr>
              <a:t>W</a:t>
            </a:r>
            <a:r>
              <a:rPr lang="en-US" altLang="en-US" dirty="0" smtClean="0">
                <a:solidFill>
                  <a:srgbClr val="FFFFFF"/>
                </a:solidFill>
              </a:rPr>
              <a:t>e assume that our students are good   social thinkers and are able to regulate     their </a:t>
            </a:r>
            <a:r>
              <a:rPr lang="en-US" altLang="en-US" dirty="0" err="1" smtClean="0">
                <a:solidFill>
                  <a:srgbClr val="FFFFFF"/>
                </a:solidFill>
              </a:rPr>
              <a:t>behaviour</a:t>
            </a:r>
            <a:r>
              <a:rPr lang="en-US" altLang="en-US" dirty="0" smtClean="0">
                <a:solidFill>
                  <a:srgbClr val="FFFFFF"/>
                </a:solidFill>
              </a:rPr>
              <a:t> in diverse social settings.</a:t>
            </a:r>
          </a:p>
        </p:txBody>
      </p:sp>
    </p:spTree>
    <p:extLst>
      <p:ext uri="{BB962C8B-B14F-4D97-AF65-F5344CB8AC3E}">
        <p14:creationId xmlns:p14="http://schemas.microsoft.com/office/powerpoint/2010/main" val="2503968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Box 1"/>
          <p:cNvSpPr txBox="1">
            <a:spLocks noChangeArrowheads="1"/>
          </p:cNvSpPr>
          <p:nvPr/>
        </p:nvSpPr>
        <p:spPr bwMode="auto">
          <a:xfrm>
            <a:off x="104775" y="804863"/>
            <a:ext cx="893762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3000" smtClean="0">
                <a:solidFill>
                  <a:srgbClr val="FFFF00"/>
                </a:solidFill>
              </a:rPr>
              <a:t>Effective social thinking is important throughout life.</a:t>
            </a:r>
          </a:p>
          <a:p>
            <a:pPr eaLnBrk="1" fontAlgn="base" hangingPunct="1">
              <a:spcBef>
                <a:spcPct val="0"/>
              </a:spcBef>
              <a:spcAft>
                <a:spcPct val="0"/>
              </a:spcAft>
              <a:buFontTx/>
              <a:buNone/>
            </a:pPr>
            <a:endParaRPr lang="en-US" altLang="en-US" sz="3000" smtClean="0">
              <a:solidFill>
                <a:srgbClr val="000000"/>
              </a:solidFill>
            </a:endParaRPr>
          </a:p>
          <a:p>
            <a:pPr eaLnBrk="1" fontAlgn="base" hangingPunct="1">
              <a:spcBef>
                <a:spcPct val="0"/>
              </a:spcBef>
              <a:spcAft>
                <a:spcPct val="0"/>
              </a:spcAft>
              <a:buFontTx/>
              <a:buNone/>
            </a:pPr>
            <a:r>
              <a:rPr lang="en-US" altLang="en-US" sz="3000" smtClean="0">
                <a:solidFill>
                  <a:srgbClr val="FFFFFF"/>
                </a:solidFill>
              </a:rPr>
              <a:t>It is needed in </a:t>
            </a:r>
            <a:r>
              <a:rPr lang="en-US" altLang="en-US" sz="3000" u="sng" smtClean="0">
                <a:solidFill>
                  <a:srgbClr val="FFFFFF"/>
                </a:solidFill>
              </a:rPr>
              <a:t>adulthood</a:t>
            </a:r>
            <a:r>
              <a:rPr lang="en-US" altLang="en-US" sz="3000" smtClean="0">
                <a:solidFill>
                  <a:srgbClr val="FFFFFF"/>
                </a:solidFill>
              </a:rPr>
              <a:t>:</a:t>
            </a:r>
          </a:p>
          <a:p>
            <a:pPr eaLnBrk="1" fontAlgn="base" hangingPunct="1">
              <a:spcBef>
                <a:spcPct val="0"/>
              </a:spcBef>
              <a:spcAft>
                <a:spcPct val="0"/>
              </a:spcAft>
              <a:buFontTx/>
              <a:buNone/>
            </a:pPr>
            <a:endParaRPr lang="en-US" altLang="en-US" sz="3000" smtClean="0">
              <a:solidFill>
                <a:srgbClr val="FFFFFF"/>
              </a:solidFill>
            </a:endParaRPr>
          </a:p>
          <a:p>
            <a:pPr eaLnBrk="1" fontAlgn="base" hangingPunct="1">
              <a:spcBef>
                <a:spcPct val="0"/>
              </a:spcBef>
              <a:spcAft>
                <a:spcPct val="0"/>
              </a:spcAft>
              <a:buFontTx/>
              <a:buNone/>
            </a:pPr>
            <a:r>
              <a:rPr lang="en-US" altLang="en-US" sz="3000" smtClean="0">
                <a:solidFill>
                  <a:srgbClr val="FFFFFF"/>
                </a:solidFill>
              </a:rPr>
              <a:t>	- holding a job requires adjusting our behaviours based on the thoughts and intentions of those we work with</a:t>
            </a:r>
          </a:p>
        </p:txBody>
      </p:sp>
    </p:spTree>
    <p:extLst>
      <p:ext uri="{BB962C8B-B14F-4D97-AF65-F5344CB8AC3E}">
        <p14:creationId xmlns:p14="http://schemas.microsoft.com/office/powerpoint/2010/main" val="1684992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76200" y="533400"/>
            <a:ext cx="8915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3000" smtClean="0">
                <a:solidFill>
                  <a:srgbClr val="FFFFFF"/>
                </a:solidFill>
              </a:rPr>
              <a:t>When a student doesn’t think in a social manner, peers begin to feel that it is                                    </a:t>
            </a:r>
            <a:r>
              <a:rPr lang="en-US" altLang="en-US" sz="3000" smtClean="0">
                <a:solidFill>
                  <a:srgbClr val="FFFF00"/>
                </a:solidFill>
              </a:rPr>
              <a:t>‘just too much work to be their friend!’                 </a:t>
            </a:r>
            <a:r>
              <a:rPr lang="en-US" altLang="en-US" sz="3000" smtClean="0">
                <a:solidFill>
                  <a:srgbClr val="FFFFFF"/>
                </a:solidFill>
              </a:rPr>
              <a:t>and they choose to hangout with someone else.</a:t>
            </a:r>
          </a:p>
          <a:p>
            <a:pPr algn="ctr" eaLnBrk="1" fontAlgn="base" hangingPunct="1">
              <a:spcBef>
                <a:spcPct val="50000"/>
              </a:spcBef>
              <a:spcAft>
                <a:spcPct val="0"/>
              </a:spcAft>
            </a:pPr>
            <a:endParaRPr lang="en-US" altLang="en-US" sz="2000" smtClean="0">
              <a:solidFill>
                <a:srgbClr val="FFFF00"/>
              </a:solidFill>
            </a:endParaRPr>
          </a:p>
          <a:p>
            <a:pPr algn="ctr" eaLnBrk="1" fontAlgn="base" hangingPunct="1">
              <a:spcBef>
                <a:spcPct val="50000"/>
              </a:spcBef>
              <a:spcAft>
                <a:spcPct val="0"/>
              </a:spcAft>
            </a:pPr>
            <a:r>
              <a:rPr lang="en-US" altLang="en-US" sz="3000" smtClean="0">
                <a:solidFill>
                  <a:srgbClr val="FFFFFF"/>
                </a:solidFill>
              </a:rPr>
              <a:t>With each negative social experience a student  can become more lonely and depressed.</a:t>
            </a:r>
          </a:p>
          <a:p>
            <a:pPr algn="ctr" eaLnBrk="1" fontAlgn="base" hangingPunct="1">
              <a:spcBef>
                <a:spcPct val="50000"/>
              </a:spcBef>
              <a:spcAft>
                <a:spcPct val="0"/>
              </a:spcAft>
            </a:pPr>
            <a:endParaRPr lang="en-US" altLang="en-US" sz="2000" smtClean="0">
              <a:solidFill>
                <a:srgbClr val="FFFFFF"/>
              </a:solidFill>
            </a:endParaRPr>
          </a:p>
          <a:p>
            <a:pPr algn="ctr" eaLnBrk="1" fontAlgn="base" hangingPunct="1">
              <a:spcBef>
                <a:spcPct val="50000"/>
              </a:spcBef>
              <a:spcAft>
                <a:spcPct val="0"/>
              </a:spcAft>
            </a:pPr>
            <a:r>
              <a:rPr lang="en-US" altLang="en-US" sz="3000" smtClean="0">
                <a:solidFill>
                  <a:srgbClr val="FFFFFF"/>
                </a:solidFill>
              </a:rPr>
              <a:t>Many students just give up trying to be social.</a:t>
            </a:r>
            <a:endParaRPr lang="en-CA" altLang="en-US" sz="3000" smtClean="0">
              <a:solidFill>
                <a:srgbClr val="FFFFFF"/>
              </a:solidFill>
            </a:endParaRPr>
          </a:p>
        </p:txBody>
      </p:sp>
    </p:spTree>
    <p:extLst>
      <p:ext uri="{BB962C8B-B14F-4D97-AF65-F5344CB8AC3E}">
        <p14:creationId xmlns:p14="http://schemas.microsoft.com/office/powerpoint/2010/main" val="457647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p:cNvSpPr>
            <a:spLocks noGrp="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200" smtClean="0">
                <a:solidFill>
                  <a:srgbClr val="FFFF00"/>
                </a:solidFill>
                <a:effectLst/>
              </a:rPr>
              <a:t>Poor social thinkers can experience:</a:t>
            </a:r>
          </a:p>
        </p:txBody>
      </p:sp>
      <p:sp>
        <p:nvSpPr>
          <p:cNvPr id="89091" name="Content Placeholder 5"/>
          <p:cNvSpPr>
            <a:spLocks noGrp="1"/>
          </p:cNvSpPr>
          <p:nvPr>
            <p:ph idx="4294967295"/>
          </p:nvPr>
        </p:nvSpPr>
        <p:spPr bwMode="auto">
          <a:xfrm>
            <a:off x="2266950" y="1417638"/>
            <a:ext cx="3967163"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ffectLst/>
            </a:endParaRPr>
          </a:p>
          <a:p>
            <a:pPr>
              <a:buClr>
                <a:schemeClr val="tx1"/>
              </a:buClr>
              <a:buFontTx/>
              <a:buChar char="•"/>
            </a:pPr>
            <a:r>
              <a:rPr lang="en-US" altLang="en-US" smtClean="0">
                <a:effectLst/>
              </a:rPr>
              <a:t>Overload</a:t>
            </a:r>
          </a:p>
          <a:p>
            <a:pPr>
              <a:buClr>
                <a:schemeClr val="tx1"/>
              </a:buClr>
              <a:buFontTx/>
              <a:buChar char="•"/>
            </a:pPr>
            <a:r>
              <a:rPr lang="en-US" altLang="en-US" smtClean="0">
                <a:effectLst/>
              </a:rPr>
              <a:t>Isolation</a:t>
            </a:r>
          </a:p>
          <a:p>
            <a:pPr>
              <a:buClr>
                <a:schemeClr val="tx1"/>
              </a:buClr>
              <a:buFontTx/>
              <a:buChar char="•"/>
            </a:pPr>
            <a:r>
              <a:rPr lang="en-US" altLang="en-US" smtClean="0">
                <a:effectLst/>
              </a:rPr>
              <a:t>Depression</a:t>
            </a:r>
          </a:p>
          <a:p>
            <a:pPr>
              <a:buClr>
                <a:schemeClr val="tx1"/>
              </a:buClr>
              <a:buFontTx/>
              <a:buChar char="•"/>
            </a:pPr>
            <a:r>
              <a:rPr lang="en-US" altLang="en-US" smtClean="0">
                <a:effectLst/>
              </a:rPr>
              <a:t>Anxiety</a:t>
            </a:r>
          </a:p>
          <a:p>
            <a:pPr>
              <a:buClr>
                <a:schemeClr val="tx1"/>
              </a:buClr>
              <a:buFontTx/>
              <a:buChar char="•"/>
            </a:pPr>
            <a:r>
              <a:rPr lang="en-US" altLang="en-US" smtClean="0">
                <a:effectLst/>
              </a:rPr>
              <a:t>Suicidal thoughts</a:t>
            </a:r>
          </a:p>
        </p:txBody>
      </p:sp>
    </p:spTree>
    <p:extLst>
      <p:ext uri="{BB962C8B-B14F-4D97-AF65-F5344CB8AC3E}">
        <p14:creationId xmlns:p14="http://schemas.microsoft.com/office/powerpoint/2010/main" val="3768781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762000" y="1689100"/>
            <a:ext cx="8077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3600" smtClean="0">
                <a:solidFill>
                  <a:srgbClr val="FFFFFF"/>
                </a:solidFill>
              </a:rPr>
              <a:t>These individuals are six times more likely to suffer from mental illness compared to the typical population.</a:t>
            </a:r>
          </a:p>
        </p:txBody>
      </p:sp>
    </p:spTree>
    <p:extLst>
      <p:ext uri="{BB962C8B-B14F-4D97-AF65-F5344CB8AC3E}">
        <p14:creationId xmlns:p14="http://schemas.microsoft.com/office/powerpoint/2010/main" val="3877519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8642" name="Text Box 2"/>
          <p:cNvSpPr txBox="1">
            <a:spLocks noChangeArrowheads="1"/>
          </p:cNvSpPr>
          <p:nvPr/>
        </p:nvSpPr>
        <p:spPr bwMode="auto">
          <a:xfrm>
            <a:off x="533400" y="1600200"/>
            <a:ext cx="85344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pPr>
            <a:r>
              <a:rPr lang="en-US" altLang="en-US" sz="3600" smtClean="0">
                <a:solidFill>
                  <a:srgbClr val="FFFFFF"/>
                </a:solidFill>
              </a:rPr>
              <a:t>Their disability will never be cured.</a:t>
            </a:r>
          </a:p>
          <a:p>
            <a:pPr eaLnBrk="1" fontAlgn="base" hangingPunct="1">
              <a:spcBef>
                <a:spcPct val="50000"/>
              </a:spcBef>
              <a:spcAft>
                <a:spcPct val="0"/>
              </a:spcAft>
              <a:buFontTx/>
              <a:buNone/>
            </a:pPr>
            <a:r>
              <a:rPr lang="en-US" altLang="en-US" sz="3600" smtClean="0">
                <a:solidFill>
                  <a:srgbClr val="FFFFFF"/>
                </a:solidFill>
              </a:rPr>
              <a:t>They need to be provided with </a:t>
            </a:r>
            <a:r>
              <a:rPr lang="en-US" altLang="en-US" sz="3600" smtClean="0">
                <a:solidFill>
                  <a:srgbClr val="FFFF00"/>
                </a:solidFill>
              </a:rPr>
              <a:t>different strategies over time</a:t>
            </a:r>
            <a:r>
              <a:rPr lang="en-US" altLang="en-US" sz="3600" smtClean="0">
                <a:solidFill>
                  <a:srgbClr val="FFFFFF"/>
                </a:solidFill>
              </a:rPr>
              <a:t> that will help them cope in a social world.</a:t>
            </a:r>
          </a:p>
        </p:txBody>
      </p:sp>
    </p:spTree>
    <p:extLst>
      <p:ext uri="{BB962C8B-B14F-4D97-AF65-F5344CB8AC3E}">
        <p14:creationId xmlns:p14="http://schemas.microsoft.com/office/powerpoint/2010/main" val="3035588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886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7200" y="2145050"/>
            <a:ext cx="8077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algn="ctr" eaLnBrk="1" fontAlgn="base" hangingPunct="1">
              <a:spcBef>
                <a:spcPct val="50000"/>
              </a:spcBef>
              <a:spcAft>
                <a:spcPct val="0"/>
              </a:spcAft>
            </a:pPr>
            <a:r>
              <a:rPr lang="en-US" altLang="en-US" sz="4000" b="1" dirty="0" smtClean="0">
                <a:solidFill>
                  <a:srgbClr val="FFFF00"/>
                </a:solidFill>
              </a:rPr>
              <a:t>Creating a                                Social Thinking Group</a:t>
            </a:r>
            <a:endParaRPr lang="en-US" altLang="en-US" sz="4000" b="1" dirty="0">
              <a:solidFill>
                <a:srgbClr val="FFFFFF"/>
              </a:solidFill>
            </a:endParaRPr>
          </a:p>
        </p:txBody>
      </p:sp>
    </p:spTree>
    <p:extLst>
      <p:ext uri="{BB962C8B-B14F-4D97-AF65-F5344CB8AC3E}">
        <p14:creationId xmlns:p14="http://schemas.microsoft.com/office/powerpoint/2010/main" val="3470674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1"/>
          <p:cNvSpPr txBox="1">
            <a:spLocks noChangeArrowheads="1"/>
          </p:cNvSpPr>
          <p:nvPr/>
        </p:nvSpPr>
        <p:spPr bwMode="auto">
          <a:xfrm>
            <a:off x="609600" y="1524000"/>
            <a:ext cx="8229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dirty="0" smtClean="0">
                <a:solidFill>
                  <a:srgbClr val="FFFFFF"/>
                </a:solidFill>
              </a:rPr>
              <a:t>Social thinking classes provide a structured, safe environment where students can learn how to think in a more social manner.  </a:t>
            </a:r>
          </a:p>
          <a:p>
            <a:pPr algn="ctr" eaLnBrk="1" fontAlgn="base" hangingPunct="1">
              <a:spcBef>
                <a:spcPct val="0"/>
              </a:spcBef>
              <a:spcAft>
                <a:spcPct val="0"/>
              </a:spcAft>
            </a:pPr>
            <a:endParaRPr lang="en-US" altLang="en-US" sz="3200" dirty="0" smtClean="0">
              <a:solidFill>
                <a:srgbClr val="FFFFFF"/>
              </a:solidFill>
            </a:endParaRPr>
          </a:p>
          <a:p>
            <a:pPr algn="ctr" eaLnBrk="1" fontAlgn="base" hangingPunct="1">
              <a:spcBef>
                <a:spcPct val="0"/>
              </a:spcBef>
              <a:spcAft>
                <a:spcPct val="0"/>
              </a:spcAft>
            </a:pPr>
            <a:r>
              <a:rPr lang="en-US" altLang="en-US" sz="3200" dirty="0" smtClean="0">
                <a:solidFill>
                  <a:srgbClr val="FFFF00"/>
                </a:solidFill>
              </a:rPr>
              <a:t>Deeper change over time.</a:t>
            </a:r>
          </a:p>
        </p:txBody>
      </p:sp>
    </p:spTree>
    <p:extLst>
      <p:ext uri="{BB962C8B-B14F-4D97-AF65-F5344CB8AC3E}">
        <p14:creationId xmlns:p14="http://schemas.microsoft.com/office/powerpoint/2010/main" val="1166501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228600" y="304800"/>
            <a:ext cx="8915400"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3000" smtClean="0">
                <a:solidFill>
                  <a:srgbClr val="FFFF00"/>
                </a:solidFill>
              </a:rPr>
              <a:t>Students benefit from:</a:t>
            </a:r>
          </a:p>
          <a:p>
            <a:pPr eaLnBrk="1" fontAlgn="base" hangingPunct="1">
              <a:spcBef>
                <a:spcPct val="50000"/>
              </a:spcBef>
              <a:spcAft>
                <a:spcPct val="0"/>
              </a:spcAft>
              <a:buFontTx/>
              <a:buChar char="•"/>
            </a:pPr>
            <a:r>
              <a:rPr lang="en-US" altLang="en-US" sz="3000" smtClean="0">
                <a:solidFill>
                  <a:srgbClr val="FFFFFF"/>
                </a:solidFill>
              </a:rPr>
              <a:t> </a:t>
            </a:r>
            <a:r>
              <a:rPr lang="en-US" altLang="en-US" sz="2800" smtClean="0">
                <a:solidFill>
                  <a:srgbClr val="FFFFFF"/>
                </a:solidFill>
              </a:rPr>
              <a:t>a structured approach to teaching social thinking </a:t>
            </a:r>
          </a:p>
          <a:p>
            <a:pPr eaLnBrk="1" fontAlgn="base" hangingPunct="1">
              <a:spcBef>
                <a:spcPct val="50000"/>
              </a:spcBef>
              <a:spcAft>
                <a:spcPct val="0"/>
              </a:spcAft>
              <a:buFontTx/>
              <a:buChar char="•"/>
            </a:pPr>
            <a:r>
              <a:rPr lang="en-US" altLang="en-US" sz="2800" smtClean="0">
                <a:solidFill>
                  <a:srgbClr val="FFFFFF"/>
                </a:solidFill>
              </a:rPr>
              <a:t> an autism-friendly environment where they are  offered clarity about confusing social situations</a:t>
            </a:r>
          </a:p>
          <a:p>
            <a:pPr eaLnBrk="1" fontAlgn="base" hangingPunct="1">
              <a:spcBef>
                <a:spcPct val="50000"/>
              </a:spcBef>
              <a:spcAft>
                <a:spcPct val="0"/>
              </a:spcAft>
              <a:buFontTx/>
              <a:buChar char="•"/>
            </a:pPr>
            <a:r>
              <a:rPr lang="en-US" altLang="en-US" sz="2800" smtClean="0">
                <a:solidFill>
                  <a:srgbClr val="FFFFFF"/>
                </a:solidFill>
              </a:rPr>
              <a:t> lessons that are more dynamic and static </a:t>
            </a:r>
          </a:p>
          <a:p>
            <a:pPr eaLnBrk="1" fontAlgn="base" hangingPunct="1">
              <a:spcBef>
                <a:spcPct val="50000"/>
              </a:spcBef>
              <a:spcAft>
                <a:spcPct val="0"/>
              </a:spcAft>
              <a:buFontTx/>
              <a:buChar char="•"/>
            </a:pPr>
            <a:r>
              <a:rPr lang="en-US" altLang="en-US" sz="2800" smtClean="0">
                <a:solidFill>
                  <a:srgbClr val="FFFFFF"/>
                </a:solidFill>
              </a:rPr>
              <a:t> role-playing activities that use flexible thinking</a:t>
            </a:r>
          </a:p>
          <a:p>
            <a:pPr eaLnBrk="1" fontAlgn="base" hangingPunct="1">
              <a:spcBef>
                <a:spcPct val="50000"/>
              </a:spcBef>
              <a:spcAft>
                <a:spcPct val="0"/>
              </a:spcAft>
              <a:buFontTx/>
              <a:buChar char="•"/>
            </a:pPr>
            <a:r>
              <a:rPr lang="en-US" altLang="en-US" sz="2800" smtClean="0">
                <a:solidFill>
                  <a:srgbClr val="FFFFFF"/>
                </a:solidFill>
              </a:rPr>
              <a:t> lots of time to practice the skills in different contexts </a:t>
            </a:r>
          </a:p>
          <a:p>
            <a:pPr eaLnBrk="1" fontAlgn="base" hangingPunct="1">
              <a:spcBef>
                <a:spcPct val="50000"/>
              </a:spcBef>
              <a:spcAft>
                <a:spcPct val="0"/>
              </a:spcAft>
            </a:pPr>
            <a:r>
              <a:rPr lang="en-US" altLang="en-US" sz="3000" smtClean="0">
                <a:solidFill>
                  <a:srgbClr val="FFFF00"/>
                </a:solidFill>
              </a:rPr>
              <a:t>A ‘Social Thinking’ class helps them navigate in a social world they often find confusing.</a:t>
            </a:r>
          </a:p>
        </p:txBody>
      </p:sp>
    </p:spTree>
    <p:extLst>
      <p:ext uri="{BB962C8B-B14F-4D97-AF65-F5344CB8AC3E}">
        <p14:creationId xmlns:p14="http://schemas.microsoft.com/office/powerpoint/2010/main" val="3500674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04800" y="798513"/>
            <a:ext cx="8534400" cy="575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3200" smtClean="0">
                <a:solidFill>
                  <a:srgbClr val="FFFFFF"/>
                </a:solidFill>
              </a:rPr>
              <a:t>This </a:t>
            </a:r>
            <a:r>
              <a:rPr lang="en-US" altLang="en-US" sz="3200" smtClean="0">
                <a:solidFill>
                  <a:srgbClr val="FFFF00"/>
                </a:solidFill>
              </a:rPr>
              <a:t>does not mean </a:t>
            </a:r>
            <a:r>
              <a:rPr lang="en-US" altLang="en-US" sz="3200" smtClean="0">
                <a:solidFill>
                  <a:srgbClr val="FFFFFF"/>
                </a:solidFill>
              </a:rPr>
              <a:t>that you </a:t>
            </a:r>
          </a:p>
          <a:p>
            <a:pPr algn="ctr" eaLnBrk="1" fontAlgn="base" hangingPunct="1">
              <a:spcBef>
                <a:spcPct val="50000"/>
              </a:spcBef>
              <a:spcAft>
                <a:spcPct val="0"/>
              </a:spcAft>
            </a:pPr>
            <a:r>
              <a:rPr lang="en-US" altLang="en-US" sz="3200" smtClean="0">
                <a:solidFill>
                  <a:srgbClr val="FFFFFF"/>
                </a:solidFill>
              </a:rPr>
              <a:t>use a workbook or a series of videos </a:t>
            </a:r>
          </a:p>
          <a:p>
            <a:pPr algn="ctr" eaLnBrk="1" fontAlgn="base" hangingPunct="1">
              <a:spcBef>
                <a:spcPct val="50000"/>
              </a:spcBef>
              <a:spcAft>
                <a:spcPct val="0"/>
              </a:spcAft>
            </a:pPr>
            <a:r>
              <a:rPr lang="en-US" altLang="en-US" sz="3200" smtClean="0">
                <a:solidFill>
                  <a:srgbClr val="FFFFFF"/>
                </a:solidFill>
              </a:rPr>
              <a:t>and go through them lesson by lesson.</a:t>
            </a:r>
          </a:p>
          <a:p>
            <a:pPr algn="ctr" eaLnBrk="1" fontAlgn="base" hangingPunct="1">
              <a:spcBef>
                <a:spcPct val="50000"/>
              </a:spcBef>
              <a:spcAft>
                <a:spcPct val="0"/>
              </a:spcAft>
            </a:pPr>
            <a:endParaRPr lang="en-US" altLang="en-US" sz="3200" smtClean="0">
              <a:solidFill>
                <a:srgbClr val="FFFFFF"/>
              </a:solidFill>
            </a:endParaRPr>
          </a:p>
          <a:p>
            <a:pPr algn="ctr" eaLnBrk="1" fontAlgn="base" hangingPunct="1">
              <a:spcBef>
                <a:spcPct val="50000"/>
              </a:spcBef>
              <a:spcAft>
                <a:spcPct val="0"/>
              </a:spcAft>
            </a:pPr>
            <a:r>
              <a:rPr lang="en-US" altLang="en-US" sz="3200" smtClean="0">
                <a:solidFill>
                  <a:srgbClr val="FFFFFF"/>
                </a:solidFill>
              </a:rPr>
              <a:t>All learning is embedded in the </a:t>
            </a:r>
          </a:p>
          <a:p>
            <a:pPr algn="ctr" eaLnBrk="1" fontAlgn="base" hangingPunct="1">
              <a:spcBef>
                <a:spcPct val="50000"/>
              </a:spcBef>
              <a:spcAft>
                <a:spcPct val="0"/>
              </a:spcAft>
            </a:pPr>
            <a:r>
              <a:rPr lang="en-US" altLang="en-US" sz="3200" smtClean="0">
                <a:solidFill>
                  <a:srgbClr val="FFFFFF"/>
                </a:solidFill>
              </a:rPr>
              <a:t>social thinking class.</a:t>
            </a:r>
          </a:p>
          <a:p>
            <a:pPr algn="ctr" eaLnBrk="1" fontAlgn="base" hangingPunct="1">
              <a:spcBef>
                <a:spcPct val="50000"/>
              </a:spcBef>
              <a:spcAft>
                <a:spcPct val="0"/>
              </a:spcAft>
            </a:pPr>
            <a:endParaRPr lang="en-US" altLang="en-US" sz="3200" smtClean="0">
              <a:solidFill>
                <a:srgbClr val="FFFFFF"/>
              </a:solidFill>
            </a:endParaRPr>
          </a:p>
          <a:p>
            <a:pPr algn="ctr" eaLnBrk="1" fontAlgn="base" hangingPunct="1">
              <a:spcBef>
                <a:spcPct val="50000"/>
              </a:spcBef>
              <a:spcAft>
                <a:spcPct val="0"/>
              </a:spcAft>
            </a:pPr>
            <a:r>
              <a:rPr lang="en-US" altLang="en-US" sz="3200" smtClean="0">
                <a:solidFill>
                  <a:srgbClr val="FFFFFF"/>
                </a:solidFill>
              </a:rPr>
              <a:t> </a:t>
            </a:r>
          </a:p>
        </p:txBody>
      </p:sp>
    </p:spTree>
    <p:extLst>
      <p:ext uri="{BB962C8B-B14F-4D97-AF65-F5344CB8AC3E}">
        <p14:creationId xmlns:p14="http://schemas.microsoft.com/office/powerpoint/2010/main" val="1108195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3568" y="332656"/>
            <a:ext cx="79928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50000"/>
              </a:spcBef>
              <a:spcAft>
                <a:spcPct val="0"/>
              </a:spcAft>
            </a:pPr>
            <a:r>
              <a:rPr lang="en-US" altLang="en-US" sz="3200" dirty="0" smtClean="0">
                <a:solidFill>
                  <a:srgbClr val="FFFF00"/>
                </a:solidFill>
              </a:rPr>
              <a:t>Things we need to consider:</a:t>
            </a:r>
            <a:endParaRPr lang="en-US" altLang="en-US" sz="3200" dirty="0">
              <a:solidFill>
                <a:srgbClr val="FFFF00"/>
              </a:solidFill>
            </a:endParaRPr>
          </a:p>
        </p:txBody>
      </p:sp>
      <p:sp>
        <p:nvSpPr>
          <p:cNvPr id="2" name="TextBox 1"/>
          <p:cNvSpPr txBox="1"/>
          <p:nvPr/>
        </p:nvSpPr>
        <p:spPr>
          <a:xfrm>
            <a:off x="755576" y="1340768"/>
            <a:ext cx="7992888" cy="3970318"/>
          </a:xfrm>
          <a:prstGeom prst="rect">
            <a:avLst/>
          </a:prstGeom>
          <a:noFill/>
        </p:spPr>
        <p:txBody>
          <a:bodyPr wrap="square" rtlCol="0">
            <a:spAutoFit/>
          </a:bodyPr>
          <a:lstStyle/>
          <a:p>
            <a:r>
              <a:rPr lang="en-US" sz="2800" dirty="0" smtClean="0"/>
              <a:t>Age</a:t>
            </a:r>
          </a:p>
          <a:p>
            <a:r>
              <a:rPr lang="en-US" sz="2800" dirty="0" smtClean="0"/>
              <a:t>Level of cognition</a:t>
            </a:r>
          </a:p>
          <a:p>
            <a:r>
              <a:rPr lang="en-US" sz="2800" dirty="0" smtClean="0"/>
              <a:t>Ability to self-regulate</a:t>
            </a:r>
          </a:p>
          <a:p>
            <a:r>
              <a:rPr lang="en-US" sz="2800" dirty="0" smtClean="0"/>
              <a:t>Ability to communicate</a:t>
            </a:r>
          </a:p>
          <a:p>
            <a:r>
              <a:rPr lang="en-US" sz="2800" dirty="0" smtClean="0"/>
              <a:t>Level of social awareness</a:t>
            </a:r>
          </a:p>
          <a:p>
            <a:r>
              <a:rPr lang="en-US" sz="2800" dirty="0" smtClean="0"/>
              <a:t>Level of commitment of student </a:t>
            </a:r>
          </a:p>
          <a:p>
            <a:r>
              <a:rPr lang="en-US" sz="2800" dirty="0"/>
              <a:t>Current level of independent social </a:t>
            </a:r>
            <a:r>
              <a:rPr lang="en-US" sz="2800" dirty="0" smtClean="0"/>
              <a:t>interaction</a:t>
            </a:r>
          </a:p>
          <a:p>
            <a:r>
              <a:rPr lang="en-US" sz="2800" dirty="0" smtClean="0"/>
              <a:t>Environment</a:t>
            </a:r>
            <a:endParaRPr lang="en-US" sz="2800" dirty="0"/>
          </a:p>
          <a:p>
            <a:r>
              <a:rPr lang="en-US" sz="2800" dirty="0" smtClean="0"/>
              <a:t>Other neurological issues (Visual Impairment)</a:t>
            </a:r>
            <a:endParaRPr lang="en-US" sz="2800" dirty="0"/>
          </a:p>
        </p:txBody>
      </p:sp>
    </p:spTree>
    <p:extLst>
      <p:ext uri="{BB962C8B-B14F-4D97-AF65-F5344CB8AC3E}">
        <p14:creationId xmlns:p14="http://schemas.microsoft.com/office/powerpoint/2010/main" val="1991639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1"/>
          <p:cNvSpPr txBox="1">
            <a:spLocks noChangeArrowheads="1"/>
          </p:cNvSpPr>
          <p:nvPr/>
        </p:nvSpPr>
        <p:spPr bwMode="auto">
          <a:xfrm>
            <a:off x="323528" y="1917700"/>
            <a:ext cx="849694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2800" dirty="0" smtClean="0">
                <a:solidFill>
                  <a:srgbClr val="FFFFFF"/>
                </a:solidFill>
              </a:rPr>
              <a:t>Unfortunately, those with social communication deficits are not hard wired to be able to think socially without being directly taught.</a:t>
            </a:r>
          </a:p>
          <a:p>
            <a:pPr eaLnBrk="1" fontAlgn="base" hangingPunct="1">
              <a:spcBef>
                <a:spcPct val="0"/>
              </a:spcBef>
              <a:spcAft>
                <a:spcPct val="0"/>
              </a:spcAft>
              <a:buFontTx/>
              <a:buNone/>
            </a:pPr>
            <a:endParaRPr lang="en-US" altLang="en-US" sz="2800" dirty="0">
              <a:solidFill>
                <a:srgbClr val="FFFFFF"/>
              </a:solidFill>
            </a:endParaRPr>
          </a:p>
          <a:p>
            <a:pPr eaLnBrk="1" fontAlgn="base" hangingPunct="1">
              <a:spcBef>
                <a:spcPct val="0"/>
              </a:spcBef>
              <a:spcAft>
                <a:spcPct val="0"/>
              </a:spcAft>
              <a:buFontTx/>
              <a:buNone/>
            </a:pPr>
            <a:r>
              <a:rPr lang="en-US" altLang="en-US" sz="2800" dirty="0" smtClean="0">
                <a:solidFill>
                  <a:srgbClr val="FFFFFF"/>
                </a:solidFill>
              </a:rPr>
              <a:t>A student will often say, “How does he/she do it?”</a:t>
            </a:r>
          </a:p>
        </p:txBody>
      </p:sp>
    </p:spTree>
    <p:extLst>
      <p:ext uri="{BB962C8B-B14F-4D97-AF65-F5344CB8AC3E}">
        <p14:creationId xmlns:p14="http://schemas.microsoft.com/office/powerpoint/2010/main" val="1186272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09600" y="228600"/>
            <a:ext cx="8229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fontAlgn="base">
              <a:spcBef>
                <a:spcPct val="0"/>
              </a:spcBef>
              <a:spcAft>
                <a:spcPct val="0"/>
              </a:spcAft>
              <a:defRPr/>
            </a:pPr>
            <a:r>
              <a:rPr lang="en-US" sz="3600">
                <a:solidFill>
                  <a:srgbClr val="FFFF00"/>
                </a:solidFill>
                <a:effectLst>
                  <a:outerShdw blurRad="38100" dist="38100" dir="2700000" algn="tl">
                    <a:srgbClr val="000000"/>
                  </a:outerShdw>
                </a:effectLst>
              </a:rPr>
              <a:t>Students need to be directly taught                  and provided opportunities to practice           social thinking such as:</a:t>
            </a:r>
            <a:r>
              <a:rPr lang="en-US" sz="3200">
                <a:solidFill>
                  <a:srgbClr val="FFFF00"/>
                </a:solidFill>
                <a:effectLst>
                  <a:outerShdw blurRad="38100" dist="38100" dir="2700000" algn="tl">
                    <a:srgbClr val="000000"/>
                  </a:outerShdw>
                </a:effectLst>
              </a:rPr>
              <a:t/>
            </a:r>
            <a:br>
              <a:rPr lang="en-US" sz="3200">
                <a:solidFill>
                  <a:srgbClr val="FFFF00"/>
                </a:solidFill>
                <a:effectLst>
                  <a:outerShdw blurRad="38100" dist="38100" dir="2700000" algn="tl">
                    <a:srgbClr val="000000"/>
                  </a:outerShdw>
                </a:effectLst>
              </a:rPr>
            </a:br>
            <a:r>
              <a:rPr lang="en-US" sz="1200" b="1">
                <a:solidFill>
                  <a:srgbClr val="FFFF00"/>
                </a:solidFill>
                <a:effectLst>
                  <a:outerShdw blurRad="38100" dist="38100" dir="2700000" algn="tl">
                    <a:srgbClr val="000000"/>
                  </a:outerShdw>
                </a:effectLst>
              </a:rPr>
              <a:t/>
            </a:r>
            <a:br>
              <a:rPr lang="en-US" sz="1200" b="1">
                <a:solidFill>
                  <a:srgbClr val="FFFF00"/>
                </a:solidFill>
                <a:effectLst>
                  <a:outerShdw blurRad="38100" dist="38100" dir="2700000" algn="tl">
                    <a:srgbClr val="000000"/>
                  </a:outerShdw>
                </a:effectLst>
              </a:rPr>
            </a:br>
            <a:r>
              <a:rPr lang="en-US" sz="1200" b="1">
                <a:solidFill>
                  <a:srgbClr val="FFFF00"/>
                </a:solidFill>
                <a:effectLst>
                  <a:outerShdw blurRad="38100" dist="38100" dir="2700000" algn="tl">
                    <a:srgbClr val="000000"/>
                  </a:outerShdw>
                </a:effectLst>
              </a:rPr>
              <a:t>          </a:t>
            </a:r>
            <a:r>
              <a:rPr lang="en-US" sz="3200">
                <a:solidFill>
                  <a:srgbClr val="FFFFFF"/>
                </a:solidFill>
              </a:rPr>
              <a:t>- Thinking with their eyes</a:t>
            </a:r>
            <a:br>
              <a:rPr lang="en-US" sz="3200">
                <a:solidFill>
                  <a:srgbClr val="FFFFFF"/>
                </a:solidFill>
              </a:rPr>
            </a:br>
            <a:r>
              <a:rPr lang="en-US" sz="3200">
                <a:solidFill>
                  <a:srgbClr val="FFFFFF"/>
                </a:solidFill>
              </a:rPr>
              <a:t>    - Reading body language</a:t>
            </a:r>
            <a:br>
              <a:rPr lang="en-US" sz="3200">
                <a:solidFill>
                  <a:srgbClr val="FFFFFF"/>
                </a:solidFill>
              </a:rPr>
            </a:br>
            <a:r>
              <a:rPr lang="en-US" sz="3200">
                <a:solidFill>
                  <a:srgbClr val="FFFFFF"/>
                </a:solidFill>
              </a:rPr>
              <a:t>    - Using appropriate personal space</a:t>
            </a:r>
            <a:br>
              <a:rPr lang="en-US" sz="3200">
                <a:solidFill>
                  <a:srgbClr val="FFFFFF"/>
                </a:solidFill>
              </a:rPr>
            </a:br>
            <a:r>
              <a:rPr lang="en-US" sz="3200">
                <a:solidFill>
                  <a:srgbClr val="FFFFFF"/>
                </a:solidFill>
              </a:rPr>
              <a:t>    - Understanding the motives of others</a:t>
            </a:r>
            <a:br>
              <a:rPr lang="en-US" sz="3200">
                <a:solidFill>
                  <a:srgbClr val="FFFFFF"/>
                </a:solidFill>
              </a:rPr>
            </a:br>
            <a:r>
              <a:rPr lang="en-US" sz="3200">
                <a:solidFill>
                  <a:srgbClr val="FFFFFF"/>
                </a:solidFill>
              </a:rPr>
              <a:t>    - Understanding metaphors etc.</a:t>
            </a:r>
            <a:r>
              <a:rPr lang="en-US" sz="3600" b="1">
                <a:solidFill>
                  <a:srgbClr val="FFFF00"/>
                </a:solidFill>
                <a:effectLst>
                  <a:outerShdw blurRad="38100" dist="38100" dir="2700000" algn="tl">
                    <a:srgbClr val="000000"/>
                  </a:outerShdw>
                </a:effectLst>
              </a:rPr>
              <a:t/>
            </a:r>
            <a:br>
              <a:rPr lang="en-US" sz="3600" b="1">
                <a:solidFill>
                  <a:srgbClr val="FFFF00"/>
                </a:solidFill>
                <a:effectLst>
                  <a:outerShdw blurRad="38100" dist="38100" dir="2700000" algn="tl">
                    <a:srgbClr val="000000"/>
                  </a:outerShdw>
                </a:effectLst>
              </a:rPr>
            </a:br>
            <a:r>
              <a:rPr lang="en-US" sz="3200">
                <a:solidFill>
                  <a:srgbClr val="FFFFFF"/>
                </a:solidFill>
                <a:effectLst>
                  <a:outerShdw blurRad="38100" dist="38100" dir="2700000" algn="tl">
                    <a:srgbClr val="000000"/>
                  </a:outerShdw>
                </a:effectLst>
              </a:rPr>
              <a:t/>
            </a:r>
            <a:br>
              <a:rPr lang="en-US" sz="3200">
                <a:solidFill>
                  <a:srgbClr val="FFFFFF"/>
                </a:solidFill>
                <a:effectLst>
                  <a:outerShdw blurRad="38100" dist="38100" dir="2700000" algn="tl">
                    <a:srgbClr val="000000"/>
                  </a:outerShdw>
                </a:effectLst>
              </a:rPr>
            </a:br>
            <a:r>
              <a:rPr lang="en-US" sz="3200">
                <a:solidFill>
                  <a:srgbClr val="FFFFFF"/>
                </a:solidFill>
                <a:effectLst>
                  <a:outerShdw blurRad="38100" dist="38100" dir="2700000" algn="tl">
                    <a:srgbClr val="000000"/>
                  </a:outerShdw>
                </a:effectLst>
              </a:rPr>
              <a:t>	</a:t>
            </a:r>
          </a:p>
        </p:txBody>
      </p:sp>
    </p:spTree>
    <p:extLst>
      <p:ext uri="{BB962C8B-B14F-4D97-AF65-F5344CB8AC3E}">
        <p14:creationId xmlns:p14="http://schemas.microsoft.com/office/powerpoint/2010/main" val="1163577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4034" name="Rectangle 2"/>
          <p:cNvSpPr>
            <a:spLocks noRot="1" noChangeArrowheads="1"/>
          </p:cNvSpPr>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defRPr/>
            </a:pPr>
            <a:r>
              <a:rPr lang="en-US" sz="4400">
                <a:solidFill>
                  <a:srgbClr val="FFFF00"/>
                </a:solidFill>
                <a:effectLst>
                  <a:outerShdw blurRad="38100" dist="38100" dir="2700000" algn="tl">
                    <a:srgbClr val="000000"/>
                  </a:outerShdw>
                </a:effectLst>
              </a:rPr>
              <a:t>How can you teach social skills?</a:t>
            </a:r>
          </a:p>
        </p:txBody>
      </p:sp>
      <p:sp>
        <p:nvSpPr>
          <p:cNvPr id="684035" name="Rectangle 3"/>
          <p:cNvSpPr>
            <a:spLocks noChangeArrowheads="1"/>
          </p:cNvSpPr>
          <p:nvPr/>
        </p:nvSpPr>
        <p:spPr bwMode="auto">
          <a:xfrm>
            <a:off x="914400" y="1124744"/>
            <a:ext cx="7239000" cy="489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99FF99"/>
              </a:buClr>
              <a:buSzPct val="80000"/>
              <a:buFont typeface="Wingdings" pitchFamily="2" charset="2"/>
              <a:buNone/>
              <a:defRPr/>
            </a:pPr>
            <a:r>
              <a:rPr lang="en-US" sz="3200" u="sng" dirty="0">
                <a:solidFill>
                  <a:srgbClr val="FFFFFF"/>
                </a:solidFill>
                <a:effectLst>
                  <a:outerShdw blurRad="38100" dist="38100" dir="2700000" algn="tl">
                    <a:srgbClr val="000000"/>
                  </a:outerShdw>
                </a:effectLst>
              </a:rPr>
              <a:t>Identify Skills to be Taught</a:t>
            </a:r>
          </a:p>
          <a:p>
            <a:pPr marL="342900" indent="-342900" algn="ctr" fontAlgn="base">
              <a:spcBef>
                <a:spcPct val="20000"/>
              </a:spcBef>
              <a:spcAft>
                <a:spcPct val="0"/>
              </a:spcAft>
              <a:buClr>
                <a:srgbClr val="99FF99"/>
              </a:buClr>
              <a:buSzPct val="80000"/>
              <a:buFont typeface="Wingdings" pitchFamily="2" charset="2"/>
              <a:buNone/>
              <a:defRPr/>
            </a:pPr>
            <a:endParaRPr lang="en-US" sz="800" dirty="0">
              <a:solidFill>
                <a:srgbClr val="FFFFFF"/>
              </a:solidFill>
              <a:effectLst>
                <a:outerShdw blurRad="38100" dist="38100" dir="2700000" algn="tl">
                  <a:srgbClr val="000000"/>
                </a:outerShdw>
              </a:effectLst>
            </a:endParaRPr>
          </a:p>
          <a:p>
            <a:pPr marL="342900" indent="-342900" fontAlgn="base">
              <a:spcBef>
                <a:spcPct val="20000"/>
              </a:spcBef>
              <a:spcAft>
                <a:spcPct val="0"/>
              </a:spcAft>
              <a:buClr>
                <a:srgbClr val="99FF99"/>
              </a:buClr>
              <a:buSzPct val="80000"/>
              <a:buFont typeface="Wingdings" pitchFamily="2" charset="2"/>
              <a:buNone/>
              <a:defRPr/>
            </a:pPr>
            <a:r>
              <a:rPr lang="en-US" sz="2800" dirty="0">
                <a:solidFill>
                  <a:srgbClr val="FFFFFF"/>
                </a:solidFill>
              </a:rPr>
              <a:t>The ability to:</a:t>
            </a:r>
          </a:p>
          <a:p>
            <a:pPr marL="342900" indent="-342900" fontAlgn="base">
              <a:spcBef>
                <a:spcPct val="20000"/>
              </a:spcBef>
              <a:spcAft>
                <a:spcPct val="0"/>
              </a:spcAft>
              <a:buClr>
                <a:srgbClr val="99FF99"/>
              </a:buClr>
              <a:buSzPct val="80000"/>
              <a:buFontTx/>
              <a:buChar char="•"/>
              <a:defRPr/>
            </a:pPr>
            <a:r>
              <a:rPr lang="en-US" sz="2800" dirty="0">
                <a:solidFill>
                  <a:srgbClr val="FFFFFF"/>
                </a:solidFill>
              </a:rPr>
              <a:t>initiate and maintain play with a peer</a:t>
            </a:r>
          </a:p>
          <a:p>
            <a:pPr marL="342900" indent="-342900" fontAlgn="base">
              <a:spcBef>
                <a:spcPct val="20000"/>
              </a:spcBef>
              <a:spcAft>
                <a:spcPct val="0"/>
              </a:spcAft>
              <a:buClr>
                <a:srgbClr val="99FF99"/>
              </a:buClr>
              <a:buSzPct val="80000"/>
              <a:buFontTx/>
              <a:buChar char="•"/>
              <a:defRPr/>
            </a:pPr>
            <a:r>
              <a:rPr lang="en-US" sz="2800" dirty="0">
                <a:solidFill>
                  <a:srgbClr val="FFFFFF"/>
                </a:solidFill>
              </a:rPr>
              <a:t>interpret facial expressions</a:t>
            </a:r>
          </a:p>
          <a:p>
            <a:pPr marL="342900" indent="-342900" fontAlgn="base">
              <a:spcBef>
                <a:spcPct val="20000"/>
              </a:spcBef>
              <a:spcAft>
                <a:spcPct val="0"/>
              </a:spcAft>
              <a:buClr>
                <a:srgbClr val="99FF99"/>
              </a:buClr>
              <a:buSzPct val="80000"/>
              <a:buFontTx/>
              <a:buChar char="•"/>
              <a:defRPr/>
            </a:pPr>
            <a:r>
              <a:rPr lang="en-US" sz="2800" dirty="0">
                <a:solidFill>
                  <a:srgbClr val="FFFFFF"/>
                </a:solidFill>
              </a:rPr>
              <a:t>initiate and maintain conversations</a:t>
            </a:r>
          </a:p>
          <a:p>
            <a:pPr marL="342900" indent="-342900" fontAlgn="base">
              <a:spcBef>
                <a:spcPct val="20000"/>
              </a:spcBef>
              <a:spcAft>
                <a:spcPct val="0"/>
              </a:spcAft>
              <a:buClr>
                <a:srgbClr val="99FF99"/>
              </a:buClr>
              <a:buSzPct val="80000"/>
              <a:buFontTx/>
              <a:buChar char="•"/>
              <a:defRPr/>
            </a:pPr>
            <a:r>
              <a:rPr lang="en-US" sz="2800" dirty="0">
                <a:solidFill>
                  <a:srgbClr val="FFFFFF"/>
                </a:solidFill>
              </a:rPr>
              <a:t>ask for help appropriately</a:t>
            </a:r>
          </a:p>
          <a:p>
            <a:pPr marL="342900" indent="-342900" fontAlgn="base">
              <a:spcBef>
                <a:spcPct val="20000"/>
              </a:spcBef>
              <a:spcAft>
                <a:spcPct val="0"/>
              </a:spcAft>
              <a:buClr>
                <a:srgbClr val="99FF99"/>
              </a:buClr>
              <a:buSzPct val="80000"/>
              <a:buFontTx/>
              <a:buChar char="•"/>
              <a:defRPr/>
            </a:pPr>
            <a:r>
              <a:rPr lang="en-US" sz="2800" dirty="0">
                <a:solidFill>
                  <a:srgbClr val="FFFFFF"/>
                </a:solidFill>
              </a:rPr>
              <a:t>work in groups cooperatively</a:t>
            </a:r>
          </a:p>
          <a:p>
            <a:pPr marL="342900" indent="-342900" fontAlgn="base">
              <a:spcBef>
                <a:spcPct val="20000"/>
              </a:spcBef>
              <a:spcAft>
                <a:spcPct val="0"/>
              </a:spcAft>
              <a:buClr>
                <a:srgbClr val="99FF99"/>
              </a:buClr>
              <a:buSzPct val="80000"/>
              <a:buFontTx/>
              <a:buChar char="•"/>
              <a:defRPr/>
            </a:pPr>
            <a:r>
              <a:rPr lang="en-US" sz="2800" dirty="0">
                <a:solidFill>
                  <a:srgbClr val="FFFFFF"/>
                </a:solidFill>
              </a:rPr>
              <a:t>make social </a:t>
            </a:r>
            <a:r>
              <a:rPr lang="en-US" sz="2800" dirty="0" smtClean="0">
                <a:solidFill>
                  <a:srgbClr val="FFFFFF"/>
                </a:solidFill>
              </a:rPr>
              <a:t>predictions</a:t>
            </a:r>
          </a:p>
          <a:p>
            <a:pPr marL="342900" indent="-342900" fontAlgn="base">
              <a:spcBef>
                <a:spcPct val="20000"/>
              </a:spcBef>
              <a:spcAft>
                <a:spcPct val="0"/>
              </a:spcAft>
              <a:buClr>
                <a:srgbClr val="99FF99"/>
              </a:buClr>
              <a:buSzPct val="80000"/>
              <a:buFontTx/>
              <a:buChar char="•"/>
              <a:defRPr/>
            </a:pPr>
            <a:r>
              <a:rPr lang="en-US" sz="2800" dirty="0">
                <a:solidFill>
                  <a:srgbClr val="FFFFFF"/>
                </a:solidFill>
              </a:rPr>
              <a:t>p</a:t>
            </a:r>
            <a:r>
              <a:rPr lang="en-US" sz="2800" dirty="0" smtClean="0">
                <a:solidFill>
                  <a:srgbClr val="FFFFFF"/>
                </a:solidFill>
              </a:rPr>
              <a:t>redicting intention of others</a:t>
            </a:r>
            <a:endParaRPr lang="en-US" sz="2800" dirty="0">
              <a:solidFill>
                <a:srgbClr val="FFFFFF"/>
              </a:solidFill>
            </a:endParaRPr>
          </a:p>
        </p:txBody>
      </p:sp>
    </p:spTree>
    <p:extLst>
      <p:ext uri="{BB962C8B-B14F-4D97-AF65-F5344CB8AC3E}">
        <p14:creationId xmlns:p14="http://schemas.microsoft.com/office/powerpoint/2010/main" val="4115006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p:cNvSpPr>
            <a:spLocks noGrp="1"/>
          </p:cNvSpPr>
          <p:nvPr>
            <p:ph type="title" idx="4294967295"/>
          </p:nvPr>
        </p:nvSpPr>
        <p:spPr>
          <a:xfrm>
            <a:off x="533400" y="533400"/>
            <a:ext cx="8229600" cy="1143000"/>
          </a:xfrm>
        </p:spPr>
        <p:txBody>
          <a:bodyPr/>
          <a:lstStyle/>
          <a:p>
            <a:pPr eaLnBrk="1" hangingPunct="1"/>
            <a:r>
              <a:rPr lang="en-US" altLang="en-US" sz="3200" smtClean="0">
                <a:solidFill>
                  <a:srgbClr val="FFFF00"/>
                </a:solidFill>
                <a:latin typeface="Arial" charset="0"/>
              </a:rPr>
              <a:t>The structure is in the way                             you set up the routine of the class.</a:t>
            </a:r>
          </a:p>
        </p:txBody>
      </p:sp>
      <p:sp>
        <p:nvSpPr>
          <p:cNvPr id="95235" name="Content Placeholder 5"/>
          <p:cNvSpPr>
            <a:spLocks noGrp="1"/>
          </p:cNvSpPr>
          <p:nvPr>
            <p:ph idx="4294967295"/>
          </p:nvPr>
        </p:nvSpPr>
        <p:spPr>
          <a:xfrm>
            <a:off x="2190750" y="2027238"/>
            <a:ext cx="5505450" cy="4525962"/>
          </a:xfrm>
        </p:spPr>
        <p:txBody>
          <a:bodyPr/>
          <a:lstStyle/>
          <a:p>
            <a:pPr marL="514350" indent="-514350" eaLnBrk="1" hangingPunct="1">
              <a:buFont typeface="Calibri" pitchFamily="34" charset="0"/>
              <a:buAutoNum type="arabicPeriod"/>
            </a:pPr>
            <a:r>
              <a:rPr lang="en-US" altLang="en-US" smtClean="0">
                <a:solidFill>
                  <a:schemeClr val="bg1"/>
                </a:solidFill>
                <a:latin typeface="Arial" charset="0"/>
              </a:rPr>
              <a:t>Round Table Discussion</a:t>
            </a:r>
          </a:p>
          <a:p>
            <a:pPr marL="514350" indent="-514350" eaLnBrk="1" hangingPunct="1">
              <a:buFont typeface="Calibri" pitchFamily="34" charset="0"/>
              <a:buAutoNum type="arabicPeriod"/>
            </a:pPr>
            <a:r>
              <a:rPr lang="en-US" altLang="en-US" smtClean="0">
                <a:solidFill>
                  <a:schemeClr val="bg1"/>
                </a:solidFill>
                <a:latin typeface="Arial" charset="0"/>
              </a:rPr>
              <a:t>Targeted lesson</a:t>
            </a:r>
          </a:p>
          <a:p>
            <a:pPr marL="514350" indent="-514350" eaLnBrk="1" hangingPunct="1">
              <a:buFont typeface="Calibri" pitchFamily="34" charset="0"/>
              <a:buAutoNum type="arabicPeriod"/>
            </a:pPr>
            <a:r>
              <a:rPr lang="en-US" altLang="en-US" smtClean="0">
                <a:solidFill>
                  <a:schemeClr val="bg1"/>
                </a:solidFill>
                <a:latin typeface="Arial" charset="0"/>
              </a:rPr>
              <a:t>Time to hangout </a:t>
            </a:r>
          </a:p>
        </p:txBody>
      </p:sp>
    </p:spTree>
    <p:extLst>
      <p:ext uri="{BB962C8B-B14F-4D97-AF65-F5344CB8AC3E}">
        <p14:creationId xmlns:p14="http://schemas.microsoft.com/office/powerpoint/2010/main" val="1619427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4"/>
          <p:cNvSpPr>
            <a:spLocks noGrp="1"/>
          </p:cNvSpPr>
          <p:nvPr>
            <p:ph type="title" idx="4294967295"/>
          </p:nvPr>
        </p:nvSpPr>
        <p:spPr>
          <a:xfrm>
            <a:off x="533400" y="228600"/>
            <a:ext cx="8229600" cy="1143000"/>
          </a:xfrm>
        </p:spPr>
        <p:txBody>
          <a:bodyPr/>
          <a:lstStyle/>
          <a:p>
            <a:pPr algn="l" eaLnBrk="1" hangingPunct="1"/>
            <a:r>
              <a:rPr lang="en-US" altLang="en-US" sz="3200" smtClean="0">
                <a:solidFill>
                  <a:srgbClr val="FFFF00"/>
                </a:solidFill>
                <a:latin typeface="Arial" charset="0"/>
              </a:rPr>
              <a:t>The structure of the class – Round Table</a:t>
            </a:r>
          </a:p>
        </p:txBody>
      </p:sp>
      <p:sp>
        <p:nvSpPr>
          <p:cNvPr id="96259" name="Content Placeholder 5"/>
          <p:cNvSpPr>
            <a:spLocks noGrp="1"/>
          </p:cNvSpPr>
          <p:nvPr>
            <p:ph idx="4294967295"/>
          </p:nvPr>
        </p:nvSpPr>
        <p:spPr>
          <a:xfrm>
            <a:off x="381000" y="1295400"/>
            <a:ext cx="8305800" cy="4906963"/>
          </a:xfrm>
        </p:spPr>
        <p:txBody>
          <a:bodyPr/>
          <a:lstStyle/>
          <a:p>
            <a:pPr marL="514350" indent="-514350" eaLnBrk="1" hangingPunct="1">
              <a:buFont typeface="Calibri" pitchFamily="34" charset="0"/>
              <a:buAutoNum type="arabicPeriod"/>
            </a:pPr>
            <a:r>
              <a:rPr lang="en-US" altLang="en-US" smtClean="0">
                <a:solidFill>
                  <a:schemeClr val="bg1"/>
                </a:solidFill>
                <a:latin typeface="Arial" charset="0"/>
              </a:rPr>
              <a:t>Provides opportunities:</a:t>
            </a:r>
          </a:p>
          <a:p>
            <a:pPr marL="1257300" lvl="2" indent="-457200" eaLnBrk="1" hangingPunct="1"/>
            <a:r>
              <a:rPr lang="en-US" altLang="en-US" sz="2800" smtClean="0">
                <a:solidFill>
                  <a:schemeClr val="bg1"/>
                </a:solidFill>
                <a:latin typeface="Arial" charset="0"/>
              </a:rPr>
              <a:t>For each student to have the spotlight, share information and know the group is listening</a:t>
            </a:r>
          </a:p>
          <a:p>
            <a:pPr marL="1257300" lvl="2" indent="-457200" eaLnBrk="1" hangingPunct="1"/>
            <a:r>
              <a:rPr lang="en-US" altLang="en-US" sz="2800" smtClean="0">
                <a:solidFill>
                  <a:schemeClr val="bg1"/>
                </a:solidFill>
                <a:latin typeface="Arial" charset="0"/>
              </a:rPr>
              <a:t>For all students to listen to each speaker and learn more about their peers</a:t>
            </a:r>
          </a:p>
          <a:p>
            <a:pPr marL="1257300" lvl="2" indent="-457200" eaLnBrk="1" hangingPunct="1"/>
            <a:r>
              <a:rPr lang="en-US" altLang="en-US" sz="2800" smtClean="0">
                <a:solidFill>
                  <a:schemeClr val="bg1"/>
                </a:solidFill>
                <a:latin typeface="Arial" charset="0"/>
              </a:rPr>
              <a:t>For the students to find common interests</a:t>
            </a:r>
          </a:p>
          <a:p>
            <a:pPr marL="1257300" lvl="2" indent="-457200" eaLnBrk="1" hangingPunct="1"/>
            <a:r>
              <a:rPr lang="en-US" altLang="en-US" sz="2800" smtClean="0">
                <a:solidFill>
                  <a:schemeClr val="bg1"/>
                </a:solidFill>
                <a:latin typeface="Arial" charset="0"/>
              </a:rPr>
              <a:t>For the students to share positive and difficult moments in their lives without being judged</a:t>
            </a:r>
          </a:p>
        </p:txBody>
      </p:sp>
    </p:spTree>
    <p:extLst>
      <p:ext uri="{BB962C8B-B14F-4D97-AF65-F5344CB8AC3E}">
        <p14:creationId xmlns:p14="http://schemas.microsoft.com/office/powerpoint/2010/main" val="3875813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4"/>
          <p:cNvSpPr>
            <a:spLocks noGrp="1"/>
          </p:cNvSpPr>
          <p:nvPr>
            <p:ph type="title" idx="4294967295"/>
          </p:nvPr>
        </p:nvSpPr>
        <p:spPr>
          <a:xfrm>
            <a:off x="533400" y="228600"/>
            <a:ext cx="8229600" cy="1143000"/>
          </a:xfrm>
        </p:spPr>
        <p:txBody>
          <a:bodyPr/>
          <a:lstStyle/>
          <a:p>
            <a:pPr algn="l" eaLnBrk="1" hangingPunct="1"/>
            <a:r>
              <a:rPr lang="en-US" altLang="en-US" sz="3200" smtClean="0">
                <a:solidFill>
                  <a:srgbClr val="FFFF00"/>
                </a:solidFill>
                <a:latin typeface="Arial" charset="0"/>
              </a:rPr>
              <a:t>The structure of the class – Round Table</a:t>
            </a:r>
          </a:p>
        </p:txBody>
      </p:sp>
      <p:sp>
        <p:nvSpPr>
          <p:cNvPr id="59395" name="Content Placeholder 5"/>
          <p:cNvSpPr>
            <a:spLocks noGrp="1"/>
          </p:cNvSpPr>
          <p:nvPr>
            <p:ph idx="4294967295"/>
          </p:nvPr>
        </p:nvSpPr>
        <p:spPr>
          <a:xfrm>
            <a:off x="609600" y="1219200"/>
            <a:ext cx="8305800" cy="5105400"/>
          </a:xfrm>
        </p:spPr>
        <p:txBody>
          <a:bodyPr/>
          <a:lstStyle/>
          <a:p>
            <a:pPr marL="0" indent="0" eaLnBrk="1" hangingPunct="1">
              <a:buFont typeface="Arial" charset="0"/>
              <a:buNone/>
              <a:defRPr/>
            </a:pPr>
            <a:r>
              <a:rPr lang="en-US" dirty="0" smtClean="0">
                <a:solidFill>
                  <a:schemeClr val="bg1"/>
                </a:solidFill>
                <a:latin typeface="Arial" charset="0"/>
              </a:rPr>
              <a:t>2.   Teaches:</a:t>
            </a:r>
          </a:p>
          <a:p>
            <a:pPr marL="1257300" lvl="2" indent="-457200" eaLnBrk="1" hangingPunct="1">
              <a:defRPr/>
            </a:pPr>
            <a:r>
              <a:rPr lang="en-US" sz="2800" dirty="0" smtClean="0">
                <a:solidFill>
                  <a:schemeClr val="bg1"/>
                </a:solidFill>
                <a:latin typeface="Arial" charset="0"/>
              </a:rPr>
              <a:t>Keeping your body in the group</a:t>
            </a:r>
          </a:p>
          <a:p>
            <a:pPr marL="1257300" lvl="2" indent="-457200" eaLnBrk="1" hangingPunct="1">
              <a:defRPr/>
            </a:pPr>
            <a:r>
              <a:rPr lang="en-US" sz="2800" dirty="0" smtClean="0">
                <a:solidFill>
                  <a:schemeClr val="bg1"/>
                </a:solidFill>
                <a:latin typeface="Arial" charset="0"/>
              </a:rPr>
              <a:t>Showing active listening</a:t>
            </a:r>
          </a:p>
          <a:p>
            <a:pPr marL="1257300" lvl="2" indent="-457200" eaLnBrk="1" hangingPunct="1">
              <a:defRPr/>
            </a:pPr>
            <a:r>
              <a:rPr lang="en-US" sz="2800" dirty="0" smtClean="0">
                <a:solidFill>
                  <a:schemeClr val="bg1"/>
                </a:solidFill>
                <a:latin typeface="Arial" charset="0"/>
              </a:rPr>
              <a:t>Giving eye contact</a:t>
            </a:r>
          </a:p>
          <a:p>
            <a:pPr marL="1257300" lvl="2" indent="-457200" eaLnBrk="1" hangingPunct="1">
              <a:defRPr/>
            </a:pPr>
            <a:r>
              <a:rPr lang="en-US" sz="2800" dirty="0" smtClean="0">
                <a:solidFill>
                  <a:schemeClr val="bg1"/>
                </a:solidFill>
                <a:latin typeface="Arial" charset="0"/>
              </a:rPr>
              <a:t>Waiting your turn</a:t>
            </a:r>
          </a:p>
          <a:p>
            <a:pPr marL="1257300" lvl="2" indent="-457200" eaLnBrk="1" hangingPunct="1">
              <a:defRPr/>
            </a:pPr>
            <a:r>
              <a:rPr lang="en-US" sz="2800" dirty="0" smtClean="0">
                <a:solidFill>
                  <a:schemeClr val="bg1"/>
                </a:solidFill>
                <a:latin typeface="Arial" charset="0"/>
              </a:rPr>
              <a:t>Holding a thought until it’s their turn</a:t>
            </a:r>
          </a:p>
          <a:p>
            <a:pPr marL="1257300" lvl="2" indent="-457200" eaLnBrk="1" hangingPunct="1">
              <a:defRPr/>
            </a:pPr>
            <a:r>
              <a:rPr lang="en-US" sz="2800" dirty="0" smtClean="0">
                <a:solidFill>
                  <a:schemeClr val="bg1"/>
                </a:solidFill>
                <a:latin typeface="Arial" charset="0"/>
              </a:rPr>
              <a:t>Using the ‘Social Fake’</a:t>
            </a:r>
          </a:p>
          <a:p>
            <a:pPr marL="1257300" lvl="2" indent="-457200" eaLnBrk="1" hangingPunct="1">
              <a:defRPr/>
            </a:pPr>
            <a:r>
              <a:rPr lang="en-US" sz="2800" dirty="0" smtClean="0">
                <a:solidFill>
                  <a:schemeClr val="bg1"/>
                </a:solidFill>
                <a:latin typeface="Arial" charset="0"/>
              </a:rPr>
              <a:t>Creating ‘Memory Files’ about their peers</a:t>
            </a:r>
          </a:p>
          <a:p>
            <a:pPr marL="1257300" lvl="2" indent="-457200" eaLnBrk="1" hangingPunct="1">
              <a:defRPr/>
            </a:pPr>
            <a:r>
              <a:rPr lang="en-US" sz="2800" dirty="0" smtClean="0">
                <a:solidFill>
                  <a:schemeClr val="bg1"/>
                </a:solidFill>
                <a:latin typeface="Arial" charset="0"/>
              </a:rPr>
              <a:t>Keeping comments positive</a:t>
            </a:r>
          </a:p>
          <a:p>
            <a:pPr marL="1257300" lvl="2" indent="-457200" eaLnBrk="1" hangingPunct="1">
              <a:defRPr/>
            </a:pPr>
            <a:r>
              <a:rPr lang="en-US" sz="2800" dirty="0" smtClean="0">
                <a:solidFill>
                  <a:schemeClr val="bg1"/>
                </a:solidFill>
                <a:latin typeface="Arial" charset="0"/>
              </a:rPr>
              <a:t>Etc.</a:t>
            </a:r>
          </a:p>
          <a:p>
            <a:pPr marL="800100" lvl="2" indent="0" eaLnBrk="1" hangingPunct="1">
              <a:buFont typeface="Arial" charset="0"/>
              <a:buNone/>
              <a:defRPr/>
            </a:pPr>
            <a:endParaRPr lang="en-US" sz="2800" dirty="0" smtClean="0">
              <a:solidFill>
                <a:schemeClr val="bg1"/>
              </a:solidFill>
              <a:latin typeface="Arial" charset="0"/>
            </a:endParaRPr>
          </a:p>
        </p:txBody>
      </p:sp>
    </p:spTree>
    <p:extLst>
      <p:ext uri="{BB962C8B-B14F-4D97-AF65-F5344CB8AC3E}">
        <p14:creationId xmlns:p14="http://schemas.microsoft.com/office/powerpoint/2010/main" val="396678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4"/>
          <p:cNvSpPr>
            <a:spLocks noGrp="1"/>
          </p:cNvSpPr>
          <p:nvPr>
            <p:ph type="title" idx="4294967295"/>
          </p:nvPr>
        </p:nvSpPr>
        <p:spPr>
          <a:xfrm>
            <a:off x="533400" y="152400"/>
            <a:ext cx="8229600" cy="838200"/>
          </a:xfrm>
        </p:spPr>
        <p:txBody>
          <a:bodyPr/>
          <a:lstStyle/>
          <a:p>
            <a:pPr eaLnBrk="1" hangingPunct="1"/>
            <a:r>
              <a:rPr lang="en-US" altLang="en-US" sz="3200" smtClean="0">
                <a:solidFill>
                  <a:srgbClr val="FFFF00"/>
                </a:solidFill>
                <a:latin typeface="Arial" charset="0"/>
              </a:rPr>
              <a:t>The structure of the class – Targeted lesson</a:t>
            </a:r>
          </a:p>
        </p:txBody>
      </p:sp>
      <p:sp>
        <p:nvSpPr>
          <p:cNvPr id="98307" name="Content Placeholder 5"/>
          <p:cNvSpPr>
            <a:spLocks noGrp="1"/>
          </p:cNvSpPr>
          <p:nvPr>
            <p:ph idx="4294967295"/>
          </p:nvPr>
        </p:nvSpPr>
        <p:spPr>
          <a:xfrm>
            <a:off x="152400" y="1143000"/>
            <a:ext cx="8839200" cy="5257800"/>
          </a:xfrm>
        </p:spPr>
        <p:txBody>
          <a:bodyPr/>
          <a:lstStyle/>
          <a:p>
            <a:pPr marL="514350" indent="-514350" eaLnBrk="1" hangingPunct="1">
              <a:buFont typeface="Calibri" pitchFamily="34" charset="0"/>
              <a:buNone/>
            </a:pPr>
            <a:r>
              <a:rPr lang="en-US" altLang="en-US" smtClean="0">
                <a:solidFill>
                  <a:schemeClr val="bg1"/>
                </a:solidFill>
                <a:latin typeface="Arial" charset="0"/>
              </a:rPr>
              <a:t>Provides opportunities to teach:</a:t>
            </a:r>
          </a:p>
          <a:p>
            <a:pPr marL="514350" indent="-514350"/>
            <a:r>
              <a:rPr lang="en-GB" altLang="en-US" sz="2800" smtClean="0">
                <a:solidFill>
                  <a:schemeClr val="bg1"/>
                </a:solidFill>
              </a:rPr>
              <a:t>Self-awareness - Understanding their challenges </a:t>
            </a:r>
          </a:p>
          <a:p>
            <a:pPr marL="514350" indent="-514350"/>
            <a:r>
              <a:rPr lang="en-GB" altLang="en-US" sz="2800" smtClean="0">
                <a:solidFill>
                  <a:schemeClr val="bg1"/>
                </a:solidFill>
              </a:rPr>
              <a:t>Interpersonal Skills – Conversation skills and  </a:t>
            </a:r>
          </a:p>
          <a:p>
            <a:pPr marL="514350" indent="-514350">
              <a:buFont typeface="Arial" charset="0"/>
              <a:buNone/>
            </a:pPr>
            <a:r>
              <a:rPr lang="en-GB" altLang="en-US" sz="2800" smtClean="0">
                <a:solidFill>
                  <a:schemeClr val="bg1"/>
                </a:solidFill>
              </a:rPr>
              <a:t>      group dynamics</a:t>
            </a:r>
            <a:endParaRPr lang="en-US" altLang="en-US" sz="2800" smtClean="0">
              <a:solidFill>
                <a:schemeClr val="bg1"/>
              </a:solidFill>
            </a:endParaRPr>
          </a:p>
          <a:p>
            <a:pPr marL="514350" indent="-514350"/>
            <a:r>
              <a:rPr lang="en-GB" altLang="en-US" sz="2800" smtClean="0">
                <a:solidFill>
                  <a:schemeClr val="bg1"/>
                </a:solidFill>
              </a:rPr>
              <a:t>Expected behaviours in different contexts</a:t>
            </a:r>
          </a:p>
          <a:p>
            <a:pPr marL="514350" indent="-514350"/>
            <a:r>
              <a:rPr lang="en-GB" altLang="en-US" sz="2800" smtClean="0">
                <a:solidFill>
                  <a:schemeClr val="bg1"/>
                </a:solidFill>
              </a:rPr>
              <a:t>That others have thoughts and feelings that are </a:t>
            </a:r>
          </a:p>
          <a:p>
            <a:pPr marL="514350" indent="-514350">
              <a:buFont typeface="Arial" charset="0"/>
              <a:buNone/>
            </a:pPr>
            <a:r>
              <a:rPr lang="en-GB" altLang="en-US" sz="2800" smtClean="0">
                <a:solidFill>
                  <a:schemeClr val="bg1"/>
                </a:solidFill>
              </a:rPr>
              <a:t>      different from their own and need to be respected</a:t>
            </a:r>
            <a:r>
              <a:rPr lang="en-GB" altLang="en-US" smtClean="0">
                <a:solidFill>
                  <a:schemeClr val="bg1"/>
                </a:solidFill>
              </a:rPr>
              <a:t> 	</a:t>
            </a:r>
            <a:endParaRPr lang="en-GB" altLang="en-US" sz="2000" smtClean="0">
              <a:solidFill>
                <a:schemeClr val="bg1"/>
              </a:solidFill>
            </a:endParaRPr>
          </a:p>
          <a:p>
            <a:pPr marL="514350" indent="-514350">
              <a:buFont typeface="Arial" charset="0"/>
              <a:buNone/>
            </a:pPr>
            <a:endParaRPr lang="en-US" altLang="en-US" smtClean="0">
              <a:solidFill>
                <a:schemeClr val="bg1"/>
              </a:solidFill>
              <a:latin typeface="Arial" charset="0"/>
            </a:endParaRPr>
          </a:p>
        </p:txBody>
      </p:sp>
    </p:spTree>
    <p:extLst>
      <p:ext uri="{BB962C8B-B14F-4D97-AF65-F5344CB8AC3E}">
        <p14:creationId xmlns:p14="http://schemas.microsoft.com/office/powerpoint/2010/main" val="1122325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title" idx="4294967295"/>
          </p:nvPr>
        </p:nvSpPr>
        <p:spPr>
          <a:xfrm>
            <a:off x="457200" y="76200"/>
            <a:ext cx="8229600" cy="838200"/>
          </a:xfrm>
        </p:spPr>
        <p:txBody>
          <a:bodyPr/>
          <a:lstStyle/>
          <a:p>
            <a:pPr eaLnBrk="1" hangingPunct="1"/>
            <a:r>
              <a:rPr lang="en-US" altLang="en-US" sz="3200" smtClean="0">
                <a:solidFill>
                  <a:srgbClr val="FFFF00"/>
                </a:solidFill>
                <a:latin typeface="Arial" charset="0"/>
              </a:rPr>
              <a:t>The structure of the class – Targeted lesson</a:t>
            </a:r>
          </a:p>
        </p:txBody>
      </p:sp>
      <p:sp>
        <p:nvSpPr>
          <p:cNvPr id="99331" name="Content Placeholder 5"/>
          <p:cNvSpPr>
            <a:spLocks noGrp="1"/>
          </p:cNvSpPr>
          <p:nvPr>
            <p:ph idx="4294967295"/>
          </p:nvPr>
        </p:nvSpPr>
        <p:spPr>
          <a:xfrm>
            <a:off x="609600" y="914400"/>
            <a:ext cx="8153400" cy="5334000"/>
          </a:xfrm>
        </p:spPr>
        <p:txBody>
          <a:bodyPr/>
          <a:lstStyle/>
          <a:p>
            <a:pPr lvl="1">
              <a:buFont typeface="Arial" charset="0"/>
              <a:buChar char="•"/>
            </a:pPr>
            <a:r>
              <a:rPr lang="en-GB" altLang="en-US" smtClean="0">
                <a:solidFill>
                  <a:schemeClr val="bg1"/>
                </a:solidFill>
              </a:rPr>
              <a:t>Use non-verbal communication</a:t>
            </a:r>
          </a:p>
          <a:p>
            <a:pPr lvl="1">
              <a:buFont typeface="Arial" charset="0"/>
              <a:buChar char="•"/>
            </a:pPr>
            <a:r>
              <a:rPr lang="en-GB" altLang="en-US" smtClean="0">
                <a:solidFill>
                  <a:schemeClr val="bg1"/>
                </a:solidFill>
              </a:rPr>
              <a:t>Understand different perspectives</a:t>
            </a:r>
          </a:p>
          <a:p>
            <a:pPr lvl="1">
              <a:buFont typeface="Arial" charset="0"/>
              <a:buChar char="•"/>
            </a:pPr>
            <a:r>
              <a:rPr lang="en-GB" altLang="en-US" smtClean="0">
                <a:solidFill>
                  <a:schemeClr val="bg1"/>
                </a:solidFill>
              </a:rPr>
              <a:t>Be mindful of their responses</a:t>
            </a:r>
          </a:p>
          <a:p>
            <a:pPr lvl="1">
              <a:buFont typeface="Arial" charset="0"/>
              <a:buChar char="•"/>
            </a:pPr>
            <a:r>
              <a:rPr lang="en-GB" altLang="en-US" smtClean="0">
                <a:solidFill>
                  <a:schemeClr val="bg1"/>
                </a:solidFill>
              </a:rPr>
              <a:t>Handle situations outside their comfort zone</a:t>
            </a:r>
          </a:p>
          <a:p>
            <a:pPr lvl="1">
              <a:buFont typeface="Arial" charset="0"/>
              <a:buChar char="•"/>
            </a:pPr>
            <a:r>
              <a:rPr lang="en-GB" altLang="en-US" smtClean="0">
                <a:solidFill>
                  <a:schemeClr val="bg1"/>
                </a:solidFill>
              </a:rPr>
              <a:t>Deal with conflict</a:t>
            </a:r>
          </a:p>
          <a:p>
            <a:pPr lvl="1">
              <a:buFont typeface="Arial" charset="0"/>
              <a:buChar char="•"/>
            </a:pPr>
            <a:r>
              <a:rPr lang="en-GB" altLang="en-US" smtClean="0">
                <a:solidFill>
                  <a:schemeClr val="bg1"/>
                </a:solidFill>
              </a:rPr>
              <a:t>Cope with anxiety</a:t>
            </a:r>
          </a:p>
          <a:p>
            <a:pPr lvl="1">
              <a:buFont typeface="Arial" charset="0"/>
              <a:buChar char="•"/>
            </a:pPr>
            <a:r>
              <a:rPr lang="en-GB" altLang="en-US" smtClean="0">
                <a:solidFill>
                  <a:schemeClr val="bg1"/>
                </a:solidFill>
              </a:rPr>
              <a:t>Practice initiating and continuing a conversation</a:t>
            </a:r>
          </a:p>
          <a:p>
            <a:pPr marL="0" indent="0">
              <a:buFont typeface="Arial" charset="0"/>
              <a:buNone/>
            </a:pPr>
            <a:r>
              <a:rPr lang="en-GB" altLang="en-US" smtClean="0">
                <a:solidFill>
                  <a:srgbClr val="FFFF00"/>
                </a:solidFill>
              </a:rPr>
              <a:t>It is sometimes easier to talk in 3</a:t>
            </a:r>
            <a:r>
              <a:rPr lang="en-GB" altLang="en-US" baseline="30000" smtClean="0">
                <a:solidFill>
                  <a:srgbClr val="FFFF00"/>
                </a:solidFill>
              </a:rPr>
              <a:t>rd</a:t>
            </a:r>
            <a:r>
              <a:rPr lang="en-GB" altLang="en-US" smtClean="0">
                <a:solidFill>
                  <a:srgbClr val="FFFF00"/>
                </a:solidFill>
              </a:rPr>
              <a:t> person when making comments.</a:t>
            </a:r>
            <a:endParaRPr lang="en-US" altLang="en-US" smtClean="0">
              <a:solidFill>
                <a:srgbClr val="FFFF00"/>
              </a:solidFill>
            </a:endParaRPr>
          </a:p>
        </p:txBody>
      </p:sp>
    </p:spTree>
    <p:extLst>
      <p:ext uri="{BB962C8B-B14F-4D97-AF65-F5344CB8AC3E}">
        <p14:creationId xmlns:p14="http://schemas.microsoft.com/office/powerpoint/2010/main" val="2373536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4"/>
          <p:cNvSpPr>
            <a:spLocks noGrp="1"/>
          </p:cNvSpPr>
          <p:nvPr>
            <p:ph type="title" idx="4294967295"/>
          </p:nvPr>
        </p:nvSpPr>
        <p:spPr>
          <a:xfrm>
            <a:off x="0" y="228600"/>
            <a:ext cx="8229600" cy="1143000"/>
          </a:xfrm>
        </p:spPr>
        <p:txBody>
          <a:bodyPr/>
          <a:lstStyle/>
          <a:p>
            <a:pPr eaLnBrk="1" hangingPunct="1"/>
            <a:r>
              <a:rPr lang="en-US" altLang="en-US" sz="3200" smtClean="0">
                <a:solidFill>
                  <a:srgbClr val="FFFF00"/>
                </a:solidFill>
                <a:latin typeface="Arial" charset="0"/>
              </a:rPr>
              <a:t>The structure of the class - Hangout</a:t>
            </a:r>
          </a:p>
        </p:txBody>
      </p:sp>
      <p:sp>
        <p:nvSpPr>
          <p:cNvPr id="100355" name="Content Placeholder 5"/>
          <p:cNvSpPr>
            <a:spLocks noGrp="1"/>
          </p:cNvSpPr>
          <p:nvPr>
            <p:ph idx="4294967295"/>
          </p:nvPr>
        </p:nvSpPr>
        <p:spPr>
          <a:xfrm>
            <a:off x="838200" y="1371600"/>
            <a:ext cx="7772400" cy="4525963"/>
          </a:xfrm>
        </p:spPr>
        <p:txBody>
          <a:bodyPr/>
          <a:lstStyle/>
          <a:p>
            <a:pPr marL="514350" indent="-514350" eaLnBrk="1" hangingPunct="1">
              <a:buFont typeface="Calibri" pitchFamily="34" charset="0"/>
              <a:buAutoNum type="arabicPeriod"/>
            </a:pPr>
            <a:r>
              <a:rPr lang="en-US" altLang="en-US" smtClean="0">
                <a:solidFill>
                  <a:schemeClr val="bg1"/>
                </a:solidFill>
                <a:latin typeface="Arial" charset="0"/>
              </a:rPr>
              <a:t>Scheduling time to hangout at the end of the lesson provides time to:</a:t>
            </a:r>
          </a:p>
          <a:p>
            <a:pPr lvl="1" eaLnBrk="1" hangingPunct="1">
              <a:buFont typeface="Arial" charset="0"/>
              <a:buChar char="•"/>
            </a:pPr>
            <a:r>
              <a:rPr lang="en-US" altLang="en-US" smtClean="0">
                <a:solidFill>
                  <a:schemeClr val="bg1"/>
                </a:solidFill>
                <a:latin typeface="Arial" charset="0"/>
              </a:rPr>
              <a:t>Practice the targeted skills</a:t>
            </a:r>
          </a:p>
          <a:p>
            <a:pPr lvl="1" eaLnBrk="1" hangingPunct="1">
              <a:buFont typeface="Arial" charset="0"/>
              <a:buChar char="•"/>
            </a:pPr>
            <a:r>
              <a:rPr lang="en-US" altLang="en-US" smtClean="0">
                <a:solidFill>
                  <a:schemeClr val="bg1"/>
                </a:solidFill>
                <a:latin typeface="Arial" charset="0"/>
              </a:rPr>
              <a:t>A chance to get out of their ‘comfort zone’ </a:t>
            </a:r>
          </a:p>
          <a:p>
            <a:pPr lvl="1" eaLnBrk="1" hangingPunct="1">
              <a:buFont typeface="Arial" charset="0"/>
              <a:buChar char="•"/>
            </a:pPr>
            <a:r>
              <a:rPr lang="en-US" altLang="en-US" smtClean="0">
                <a:solidFill>
                  <a:schemeClr val="bg1"/>
                </a:solidFill>
                <a:latin typeface="Arial" charset="0"/>
              </a:rPr>
              <a:t>Learn to ‘have a friend.’</a:t>
            </a:r>
          </a:p>
          <a:p>
            <a:pPr lvl="1" eaLnBrk="1" hangingPunct="1">
              <a:buFont typeface="Arial" charset="0"/>
              <a:buChar char="•"/>
            </a:pPr>
            <a:r>
              <a:rPr lang="en-US" altLang="en-US" smtClean="0">
                <a:solidFill>
                  <a:schemeClr val="bg1"/>
                </a:solidFill>
                <a:latin typeface="Arial" charset="0"/>
              </a:rPr>
              <a:t>Begin to transfer the skills to ‘real life.’</a:t>
            </a:r>
          </a:p>
          <a:p>
            <a:pPr lvl="1" eaLnBrk="1" hangingPunct="1">
              <a:buFont typeface="Arial" charset="0"/>
              <a:buChar char="•"/>
            </a:pPr>
            <a:r>
              <a:rPr lang="en-US" altLang="en-US" smtClean="0">
                <a:solidFill>
                  <a:schemeClr val="bg1"/>
                </a:solidFill>
                <a:latin typeface="Arial" charset="0"/>
              </a:rPr>
              <a:t>HAVE FUN  </a:t>
            </a:r>
          </a:p>
        </p:txBody>
      </p:sp>
    </p:spTree>
    <p:extLst>
      <p:ext uri="{BB962C8B-B14F-4D97-AF65-F5344CB8AC3E}">
        <p14:creationId xmlns:p14="http://schemas.microsoft.com/office/powerpoint/2010/main" val="1589126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
          <p:cNvSpPr>
            <a:spLocks noChangeArrowheads="1"/>
          </p:cNvSpPr>
          <p:nvPr/>
        </p:nvSpPr>
        <p:spPr bwMode="auto">
          <a:xfrm>
            <a:off x="911882" y="1797843"/>
            <a:ext cx="7543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50000"/>
              </a:spcBef>
              <a:spcAft>
                <a:spcPct val="0"/>
              </a:spcAft>
              <a:buFontTx/>
              <a:buNone/>
            </a:pPr>
            <a:r>
              <a:rPr lang="en-US" altLang="en-US" sz="3600" dirty="0" smtClean="0">
                <a:solidFill>
                  <a:srgbClr val="FFFF00"/>
                </a:solidFill>
                <a:latin typeface="Tahoma" pitchFamily="34" charset="0"/>
              </a:rPr>
              <a:t>Instructional strategies to use  when teaching social thinking        at the elementary level</a:t>
            </a:r>
          </a:p>
        </p:txBody>
      </p:sp>
    </p:spTree>
    <p:extLst>
      <p:ext uri="{BB962C8B-B14F-4D97-AF65-F5344CB8AC3E}">
        <p14:creationId xmlns:p14="http://schemas.microsoft.com/office/powerpoint/2010/main" val="26934446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Box 5"/>
          <p:cNvSpPr txBox="1">
            <a:spLocks noChangeArrowheads="1"/>
          </p:cNvSpPr>
          <p:nvPr/>
        </p:nvSpPr>
        <p:spPr bwMode="auto">
          <a:xfrm>
            <a:off x="533400" y="1185863"/>
            <a:ext cx="8153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3000" smtClean="0">
                <a:solidFill>
                  <a:prstClr val="white"/>
                </a:solidFill>
                <a:latin typeface="Arial" charset="0"/>
              </a:rPr>
              <a:t>At the early primary level, it is better to work on joint attention and showing interest in others with one or two other students than to try and teach a social skills lesson to the entire class.  </a:t>
            </a:r>
          </a:p>
        </p:txBody>
      </p:sp>
    </p:spTree>
    <p:extLst>
      <p:ext uri="{BB962C8B-B14F-4D97-AF65-F5344CB8AC3E}">
        <p14:creationId xmlns:p14="http://schemas.microsoft.com/office/powerpoint/2010/main" val="1486236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3568" y="1052736"/>
            <a:ext cx="7848872"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fontAlgn="base" hangingPunct="1">
              <a:spcBef>
                <a:spcPct val="50000"/>
              </a:spcBef>
              <a:spcAft>
                <a:spcPct val="0"/>
              </a:spcAft>
            </a:pPr>
            <a:r>
              <a:rPr lang="en-US" altLang="en-US" dirty="0" smtClean="0">
                <a:solidFill>
                  <a:srgbClr val="FFFFFF"/>
                </a:solidFill>
              </a:rPr>
              <a:t>Teaching social skills</a:t>
            </a:r>
          </a:p>
          <a:p>
            <a:pPr eaLnBrk="1" fontAlgn="base" hangingPunct="1">
              <a:spcBef>
                <a:spcPct val="50000"/>
              </a:spcBef>
              <a:spcAft>
                <a:spcPct val="0"/>
              </a:spcAft>
            </a:pPr>
            <a:endParaRPr lang="en-US" altLang="en-US" sz="1000" dirty="0" smtClean="0">
              <a:solidFill>
                <a:srgbClr val="FFFFFF"/>
              </a:solidFill>
            </a:endParaRPr>
          </a:p>
          <a:p>
            <a:pPr eaLnBrk="1" fontAlgn="base" hangingPunct="1">
              <a:spcBef>
                <a:spcPct val="50000"/>
              </a:spcBef>
              <a:spcAft>
                <a:spcPct val="0"/>
              </a:spcAft>
            </a:pPr>
            <a:r>
              <a:rPr lang="en-US" altLang="en-US" dirty="0" smtClean="0">
                <a:solidFill>
                  <a:srgbClr val="FFFFFF"/>
                </a:solidFill>
              </a:rPr>
              <a:t>Teaching the skill of thinking socially</a:t>
            </a:r>
          </a:p>
          <a:p>
            <a:pPr eaLnBrk="1" fontAlgn="base" hangingPunct="1">
              <a:spcBef>
                <a:spcPct val="50000"/>
              </a:spcBef>
              <a:spcAft>
                <a:spcPct val="0"/>
              </a:spcAft>
            </a:pPr>
            <a:endParaRPr lang="en-US" altLang="en-US" sz="1000" dirty="0" smtClean="0">
              <a:solidFill>
                <a:srgbClr val="FFFFFF"/>
              </a:solidFill>
            </a:endParaRPr>
          </a:p>
          <a:p>
            <a:pPr eaLnBrk="1" fontAlgn="base" hangingPunct="1">
              <a:spcBef>
                <a:spcPct val="50000"/>
              </a:spcBef>
              <a:spcAft>
                <a:spcPct val="0"/>
              </a:spcAft>
            </a:pPr>
            <a:endParaRPr lang="en-US" altLang="en-US" sz="1000" dirty="0" smtClean="0">
              <a:solidFill>
                <a:srgbClr val="FFFFFF"/>
              </a:solidFill>
            </a:endParaRPr>
          </a:p>
          <a:p>
            <a:pPr eaLnBrk="1" fontAlgn="base" hangingPunct="1">
              <a:spcBef>
                <a:spcPct val="50000"/>
              </a:spcBef>
              <a:spcAft>
                <a:spcPct val="0"/>
              </a:spcAft>
            </a:pPr>
            <a:endParaRPr lang="en-US" altLang="en-US" sz="1000" dirty="0" smtClean="0">
              <a:solidFill>
                <a:srgbClr val="FFFFFF"/>
              </a:solidFill>
            </a:endParaRPr>
          </a:p>
          <a:p>
            <a:pPr eaLnBrk="1" fontAlgn="base" hangingPunct="1">
              <a:spcBef>
                <a:spcPct val="50000"/>
              </a:spcBef>
              <a:spcAft>
                <a:spcPct val="0"/>
              </a:spcAft>
            </a:pPr>
            <a:r>
              <a:rPr lang="en-US" altLang="en-US" dirty="0" smtClean="0">
                <a:solidFill>
                  <a:srgbClr val="FFFF00"/>
                </a:solidFill>
              </a:rPr>
              <a:t>Discuss with a partner:</a:t>
            </a:r>
          </a:p>
          <a:p>
            <a:pPr eaLnBrk="1" fontAlgn="base" hangingPunct="1">
              <a:spcBef>
                <a:spcPct val="50000"/>
              </a:spcBef>
              <a:spcAft>
                <a:spcPct val="0"/>
              </a:spcAft>
            </a:pPr>
            <a:r>
              <a:rPr lang="en-US" altLang="en-US" dirty="0">
                <a:solidFill>
                  <a:srgbClr val="FFFF00"/>
                </a:solidFill>
              </a:rPr>
              <a:t>W</a:t>
            </a:r>
            <a:r>
              <a:rPr lang="en-US" altLang="en-US" dirty="0" smtClean="0">
                <a:solidFill>
                  <a:srgbClr val="FFFF00"/>
                </a:solidFill>
              </a:rPr>
              <a:t>hat does each statement mean? </a:t>
            </a:r>
          </a:p>
        </p:txBody>
      </p:sp>
    </p:spTree>
    <p:extLst>
      <p:ext uri="{BB962C8B-B14F-4D97-AF65-F5344CB8AC3E}">
        <p14:creationId xmlns:p14="http://schemas.microsoft.com/office/powerpoint/2010/main" val="53628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1"/>
          <p:cNvSpPr txBox="1">
            <a:spLocks noChangeArrowheads="1"/>
          </p:cNvSpPr>
          <p:nvPr/>
        </p:nvSpPr>
        <p:spPr bwMode="auto">
          <a:xfrm>
            <a:off x="609600" y="228600"/>
            <a:ext cx="7924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CA" altLang="en-US" sz="2800" smtClean="0">
              <a:solidFill>
                <a:srgbClr val="FFFFFF"/>
              </a:solidFill>
            </a:endParaRPr>
          </a:p>
          <a:p>
            <a:pPr eaLnBrk="1" fontAlgn="base" hangingPunct="1">
              <a:spcBef>
                <a:spcPct val="0"/>
              </a:spcBef>
              <a:spcAft>
                <a:spcPct val="0"/>
              </a:spcAft>
            </a:pPr>
            <a:r>
              <a:rPr lang="en-CA" altLang="en-US" sz="2800" smtClean="0">
                <a:solidFill>
                  <a:srgbClr val="FFFFFF"/>
                </a:solidFill>
              </a:rPr>
              <a:t>Learning kids names – picture book</a:t>
            </a:r>
          </a:p>
          <a:p>
            <a:pPr eaLnBrk="1" fontAlgn="base" hangingPunct="1">
              <a:spcBef>
                <a:spcPct val="0"/>
              </a:spcBef>
              <a:spcAft>
                <a:spcPct val="0"/>
              </a:spcAft>
            </a:pPr>
            <a:r>
              <a:rPr lang="en-CA" altLang="en-US" sz="2800" smtClean="0">
                <a:solidFill>
                  <a:srgbClr val="FFFFFF"/>
                </a:solidFill>
              </a:rPr>
              <a:t>Showing interest in others – model interest</a:t>
            </a:r>
          </a:p>
          <a:p>
            <a:pPr eaLnBrk="1" fontAlgn="base" hangingPunct="1">
              <a:spcBef>
                <a:spcPct val="0"/>
              </a:spcBef>
              <a:spcAft>
                <a:spcPct val="0"/>
              </a:spcAft>
            </a:pPr>
            <a:endParaRPr lang="en-CA" altLang="en-US" sz="800" smtClean="0">
              <a:solidFill>
                <a:srgbClr val="FFFFFF"/>
              </a:solidFill>
            </a:endParaRPr>
          </a:p>
        </p:txBody>
      </p:sp>
      <p:pic>
        <p:nvPicPr>
          <p:cNvPr id="143363" name="Picture 2" descr="C:\Users\Mike\AppData\Local\Microsoft\Windows\Temporary Internet Files\Content.IE5\TJC7ZW0E\MC9004414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038" y="1219200"/>
            <a:ext cx="505936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4" name="Picture 4" descr="http://www.more4kids.info/uploads/Image/girl-and-do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688" y="2133600"/>
            <a:ext cx="1789112"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extBox 1"/>
          <p:cNvSpPr txBox="1">
            <a:spLocks noChangeArrowheads="1"/>
          </p:cNvSpPr>
          <p:nvPr/>
        </p:nvSpPr>
        <p:spPr bwMode="auto">
          <a:xfrm>
            <a:off x="5410200" y="5006975"/>
            <a:ext cx="220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000" smtClean="0">
                <a:solidFill>
                  <a:srgbClr val="000000"/>
                </a:solidFill>
              </a:rPr>
              <a:t>This is Sarah.</a:t>
            </a:r>
          </a:p>
          <a:p>
            <a:pPr eaLnBrk="1" fontAlgn="base" hangingPunct="1">
              <a:spcBef>
                <a:spcPct val="0"/>
              </a:spcBef>
              <a:spcAft>
                <a:spcPct val="0"/>
              </a:spcAft>
            </a:pPr>
            <a:r>
              <a:rPr lang="en-US" altLang="en-US" sz="2000" smtClean="0">
                <a:solidFill>
                  <a:srgbClr val="000000"/>
                </a:solidFill>
              </a:rPr>
              <a:t>Sarah has a dog.</a:t>
            </a:r>
          </a:p>
        </p:txBody>
      </p:sp>
    </p:spTree>
    <p:extLst>
      <p:ext uri="{BB962C8B-B14F-4D97-AF65-F5344CB8AC3E}">
        <p14:creationId xmlns:p14="http://schemas.microsoft.com/office/powerpoint/2010/main" val="2288842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75" t="34999" r="49941" b="40001"/>
          <a:stretch/>
        </p:blipFill>
        <p:spPr bwMode="auto">
          <a:xfrm>
            <a:off x="1979711" y="72008"/>
            <a:ext cx="2900937" cy="16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Rectangle 3"/>
          <p:cNvSpPr>
            <a:spLocks noChangeArrowheads="1"/>
          </p:cNvSpPr>
          <p:nvPr/>
        </p:nvSpPr>
        <p:spPr bwMode="auto">
          <a:xfrm>
            <a:off x="381000" y="2246610"/>
            <a:ext cx="86868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3200" dirty="0">
                <a:solidFill>
                  <a:srgbClr val="FFFFFF"/>
                </a:solidFill>
              </a:rPr>
              <a:t>IEP – Goal Area – </a:t>
            </a:r>
            <a:r>
              <a:rPr lang="en-US" altLang="en-US" sz="3200" dirty="0">
                <a:solidFill>
                  <a:srgbClr val="FFFF00"/>
                </a:solidFill>
              </a:rPr>
              <a:t>Social Skills</a:t>
            </a:r>
          </a:p>
          <a:p>
            <a:pPr eaLnBrk="1" fontAlgn="base" hangingPunct="1">
              <a:spcBef>
                <a:spcPct val="0"/>
              </a:spcBef>
              <a:spcAft>
                <a:spcPct val="0"/>
              </a:spcAft>
            </a:pPr>
            <a:endParaRPr lang="en-US" altLang="en-US" sz="1200" dirty="0">
              <a:solidFill>
                <a:srgbClr val="FFFFFF"/>
              </a:solidFill>
            </a:endParaRPr>
          </a:p>
          <a:p>
            <a:pPr eaLnBrk="1" fontAlgn="base" hangingPunct="1">
              <a:spcBef>
                <a:spcPct val="0"/>
              </a:spcBef>
              <a:spcAft>
                <a:spcPct val="0"/>
              </a:spcAft>
            </a:pPr>
            <a:r>
              <a:rPr lang="en-US" altLang="en-US" sz="3000" dirty="0">
                <a:solidFill>
                  <a:srgbClr val="FFFFFF"/>
                </a:solidFill>
              </a:rPr>
              <a:t>Objectives:  (Examples)</a:t>
            </a:r>
          </a:p>
          <a:p>
            <a:pPr eaLnBrk="1" fontAlgn="base" hangingPunct="1">
              <a:spcBef>
                <a:spcPct val="0"/>
              </a:spcBef>
              <a:spcAft>
                <a:spcPct val="0"/>
              </a:spcAft>
            </a:pPr>
            <a:r>
              <a:rPr lang="en-US" altLang="en-US" sz="800" dirty="0">
                <a:solidFill>
                  <a:srgbClr val="FFFFFF"/>
                </a:solidFill>
              </a:rPr>
              <a:t>  </a:t>
            </a:r>
          </a:p>
          <a:p>
            <a:pPr eaLnBrk="1" fontAlgn="base" hangingPunct="1">
              <a:spcBef>
                <a:spcPct val="0"/>
              </a:spcBef>
              <a:spcAft>
                <a:spcPct val="0"/>
              </a:spcAft>
              <a:buFontTx/>
              <a:buAutoNum type="arabicPeriod"/>
            </a:pPr>
            <a:r>
              <a:rPr lang="en-US" altLang="en-US" sz="2800" dirty="0">
                <a:solidFill>
                  <a:srgbClr val="FFFFFF"/>
                </a:solidFill>
              </a:rPr>
              <a:t> </a:t>
            </a:r>
            <a:r>
              <a:rPr lang="en-US" altLang="en-US" sz="2800" dirty="0" smtClean="0">
                <a:solidFill>
                  <a:srgbClr val="FFFFFF"/>
                </a:solidFill>
              </a:rPr>
              <a:t>John </a:t>
            </a:r>
            <a:r>
              <a:rPr lang="en-US" altLang="en-US" sz="2800" dirty="0">
                <a:solidFill>
                  <a:srgbClr val="FFFFFF"/>
                </a:solidFill>
              </a:rPr>
              <a:t>will use </a:t>
            </a:r>
            <a:r>
              <a:rPr lang="en-US" altLang="en-US" sz="2800" dirty="0" smtClean="0">
                <a:solidFill>
                  <a:srgbClr val="FFFFFF"/>
                </a:solidFill>
              </a:rPr>
              <a:t>his </a:t>
            </a:r>
            <a:r>
              <a:rPr lang="en-US" altLang="en-US" sz="2800" dirty="0">
                <a:solidFill>
                  <a:srgbClr val="FFFFFF"/>
                </a:solidFill>
              </a:rPr>
              <a:t>quiet voice in the hallway.</a:t>
            </a:r>
          </a:p>
          <a:p>
            <a:pPr eaLnBrk="1" fontAlgn="base" hangingPunct="1">
              <a:spcBef>
                <a:spcPct val="0"/>
              </a:spcBef>
              <a:spcAft>
                <a:spcPct val="0"/>
              </a:spcAft>
              <a:buFontTx/>
              <a:buAutoNum type="arabicPeriod"/>
            </a:pPr>
            <a:r>
              <a:rPr lang="en-US" altLang="en-US" sz="2800" dirty="0">
                <a:solidFill>
                  <a:srgbClr val="FFFFFF"/>
                </a:solidFill>
              </a:rPr>
              <a:t> </a:t>
            </a:r>
            <a:r>
              <a:rPr lang="en-US" altLang="en-US" sz="2800" dirty="0" smtClean="0">
                <a:solidFill>
                  <a:srgbClr val="FFFFFF"/>
                </a:solidFill>
              </a:rPr>
              <a:t>John </a:t>
            </a:r>
            <a:r>
              <a:rPr lang="en-US" altLang="en-US" sz="2800" dirty="0">
                <a:solidFill>
                  <a:srgbClr val="FFFFFF"/>
                </a:solidFill>
              </a:rPr>
              <a:t>will say ‘hi’ to five classmates each day.</a:t>
            </a:r>
          </a:p>
          <a:p>
            <a:pPr eaLnBrk="1" fontAlgn="base" hangingPunct="1">
              <a:spcBef>
                <a:spcPct val="0"/>
              </a:spcBef>
              <a:spcAft>
                <a:spcPct val="0"/>
              </a:spcAft>
              <a:buFontTx/>
              <a:buAutoNum type="arabicPeriod"/>
            </a:pPr>
            <a:r>
              <a:rPr lang="en-US" altLang="en-US" sz="2800" dirty="0">
                <a:solidFill>
                  <a:srgbClr val="FFFFFF"/>
                </a:solidFill>
              </a:rPr>
              <a:t> </a:t>
            </a:r>
            <a:r>
              <a:rPr lang="en-US" altLang="en-US" sz="2800" dirty="0" smtClean="0">
                <a:solidFill>
                  <a:srgbClr val="FFFFFF"/>
                </a:solidFill>
              </a:rPr>
              <a:t>John </a:t>
            </a:r>
            <a:r>
              <a:rPr lang="en-US" altLang="en-US" sz="2800" dirty="0">
                <a:solidFill>
                  <a:srgbClr val="FFFFFF"/>
                </a:solidFill>
              </a:rPr>
              <a:t>will put </a:t>
            </a:r>
            <a:r>
              <a:rPr lang="en-US" altLang="en-US" sz="2800" dirty="0" smtClean="0">
                <a:solidFill>
                  <a:srgbClr val="FFFFFF"/>
                </a:solidFill>
              </a:rPr>
              <a:t>his </a:t>
            </a:r>
            <a:r>
              <a:rPr lang="en-US" altLang="en-US" sz="2800" dirty="0">
                <a:solidFill>
                  <a:srgbClr val="FFFFFF"/>
                </a:solidFill>
              </a:rPr>
              <a:t>hand up and wait for the teacher.</a:t>
            </a:r>
          </a:p>
        </p:txBody>
      </p:sp>
    </p:spTree>
    <p:extLst>
      <p:ext uri="{BB962C8B-B14F-4D97-AF65-F5344CB8AC3E}">
        <p14:creationId xmlns:p14="http://schemas.microsoft.com/office/powerpoint/2010/main" val="18347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61" t="34999" r="9374" b="40001"/>
          <a:stretch/>
        </p:blipFill>
        <p:spPr bwMode="auto">
          <a:xfrm>
            <a:off x="2339752" y="8678"/>
            <a:ext cx="2808312" cy="147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3" name="Rectangle 3"/>
          <p:cNvSpPr>
            <a:spLocks noChangeArrowheads="1"/>
          </p:cNvSpPr>
          <p:nvPr/>
        </p:nvSpPr>
        <p:spPr bwMode="auto">
          <a:xfrm>
            <a:off x="323528" y="1498133"/>
            <a:ext cx="86868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FFFFFF"/>
                </a:solidFill>
              </a:rPr>
              <a:t>IEP – Goal Area – </a:t>
            </a:r>
            <a:r>
              <a:rPr lang="en-US" altLang="en-US" sz="2800" b="1" dirty="0">
                <a:solidFill>
                  <a:srgbClr val="FFFF00"/>
                </a:solidFill>
              </a:rPr>
              <a:t>Social Thinking</a:t>
            </a:r>
          </a:p>
          <a:p>
            <a:pPr eaLnBrk="1" fontAlgn="base" hangingPunct="1">
              <a:spcBef>
                <a:spcPct val="0"/>
              </a:spcBef>
              <a:spcAft>
                <a:spcPct val="0"/>
              </a:spcAft>
            </a:pPr>
            <a:endParaRPr lang="en-US" altLang="en-US" sz="800" dirty="0">
              <a:solidFill>
                <a:srgbClr val="FFFFFF"/>
              </a:solidFill>
            </a:endParaRPr>
          </a:p>
          <a:p>
            <a:pPr eaLnBrk="1" fontAlgn="base" hangingPunct="1">
              <a:spcBef>
                <a:spcPct val="0"/>
              </a:spcBef>
              <a:spcAft>
                <a:spcPct val="0"/>
              </a:spcAft>
            </a:pPr>
            <a:r>
              <a:rPr lang="en-US" altLang="en-US" sz="2600" b="1" dirty="0">
                <a:solidFill>
                  <a:srgbClr val="FFFFFF"/>
                </a:solidFill>
              </a:rPr>
              <a:t>Objectives:  </a:t>
            </a:r>
            <a:r>
              <a:rPr lang="en-US" altLang="en-US" sz="2600" dirty="0">
                <a:solidFill>
                  <a:srgbClr val="FFFFFF"/>
                </a:solidFill>
              </a:rPr>
              <a:t>(Examples)</a:t>
            </a:r>
          </a:p>
          <a:p>
            <a:pPr eaLnBrk="1" fontAlgn="base" hangingPunct="1">
              <a:spcBef>
                <a:spcPct val="0"/>
              </a:spcBef>
              <a:spcAft>
                <a:spcPct val="0"/>
              </a:spcAft>
            </a:pPr>
            <a:r>
              <a:rPr lang="en-US" altLang="en-US" sz="800" dirty="0">
                <a:solidFill>
                  <a:srgbClr val="FFFFFF"/>
                </a:solidFill>
              </a:rPr>
              <a:t>  </a:t>
            </a:r>
          </a:p>
          <a:p>
            <a:pPr eaLnBrk="1" fontAlgn="base" hangingPunct="1">
              <a:spcBef>
                <a:spcPct val="0"/>
              </a:spcBef>
              <a:spcAft>
                <a:spcPct val="0"/>
              </a:spcAft>
              <a:buFontTx/>
              <a:buAutoNum type="arabicPeriod"/>
            </a:pPr>
            <a:r>
              <a:rPr lang="en-US" altLang="en-US" sz="2600" dirty="0">
                <a:solidFill>
                  <a:srgbClr val="FFFFFF"/>
                </a:solidFill>
              </a:rPr>
              <a:t> Jenny will </a:t>
            </a:r>
            <a:r>
              <a:rPr lang="en-US" altLang="en-US" sz="2600" dirty="0" smtClean="0">
                <a:solidFill>
                  <a:srgbClr val="FFFFFF"/>
                </a:solidFill>
              </a:rPr>
              <a:t>use a more formal language when speaking to her teachers or principal.</a:t>
            </a:r>
          </a:p>
          <a:p>
            <a:pPr eaLnBrk="1" fontAlgn="base" hangingPunct="1">
              <a:spcBef>
                <a:spcPct val="0"/>
              </a:spcBef>
              <a:spcAft>
                <a:spcPct val="0"/>
              </a:spcAft>
              <a:buFontTx/>
              <a:buAutoNum type="arabicPeriod"/>
            </a:pPr>
            <a:r>
              <a:rPr lang="en-US" altLang="en-US" sz="2600" dirty="0" smtClean="0">
                <a:solidFill>
                  <a:srgbClr val="FFFFFF"/>
                </a:solidFill>
              </a:rPr>
              <a:t>Jenny </a:t>
            </a:r>
            <a:r>
              <a:rPr lang="en-US" altLang="en-US" sz="2600" dirty="0">
                <a:solidFill>
                  <a:srgbClr val="FFFFFF"/>
                </a:solidFill>
              </a:rPr>
              <a:t>will </a:t>
            </a:r>
            <a:r>
              <a:rPr lang="en-US" altLang="en-US" sz="2600" dirty="0" smtClean="0">
                <a:solidFill>
                  <a:srgbClr val="FFFFFF"/>
                </a:solidFill>
              </a:rPr>
              <a:t>look in the direction and nod </a:t>
            </a:r>
            <a:r>
              <a:rPr lang="en-US" altLang="en-US" sz="2600" dirty="0">
                <a:solidFill>
                  <a:srgbClr val="FFFFFF"/>
                </a:solidFill>
              </a:rPr>
              <a:t>when </a:t>
            </a:r>
            <a:r>
              <a:rPr lang="en-US" altLang="en-US" sz="2600" dirty="0" smtClean="0">
                <a:solidFill>
                  <a:srgbClr val="FFFFFF"/>
                </a:solidFill>
              </a:rPr>
              <a:t>someone is speaking to her even when the topic </a:t>
            </a:r>
            <a:r>
              <a:rPr lang="en-US" altLang="en-US" sz="2600" dirty="0">
                <a:solidFill>
                  <a:srgbClr val="FFFFFF"/>
                </a:solidFill>
              </a:rPr>
              <a:t>is not </a:t>
            </a:r>
            <a:r>
              <a:rPr lang="en-US" altLang="en-US" sz="2600" dirty="0" smtClean="0">
                <a:solidFill>
                  <a:srgbClr val="FFFFFF"/>
                </a:solidFill>
              </a:rPr>
              <a:t>of interest (the </a:t>
            </a:r>
            <a:r>
              <a:rPr lang="en-US" altLang="en-US" sz="2600" dirty="0">
                <a:solidFill>
                  <a:srgbClr val="FFFFFF"/>
                </a:solidFill>
              </a:rPr>
              <a:t>social fake.)</a:t>
            </a:r>
          </a:p>
          <a:p>
            <a:pPr eaLnBrk="1" fontAlgn="base" hangingPunct="1">
              <a:spcBef>
                <a:spcPct val="0"/>
              </a:spcBef>
              <a:spcAft>
                <a:spcPct val="0"/>
              </a:spcAft>
            </a:pPr>
            <a:r>
              <a:rPr lang="en-US" altLang="en-US" sz="2600" dirty="0">
                <a:solidFill>
                  <a:srgbClr val="FFFFFF"/>
                </a:solidFill>
              </a:rPr>
              <a:t>3. Jenny will </a:t>
            </a:r>
            <a:r>
              <a:rPr lang="en-US" altLang="en-US" sz="2600" dirty="0" smtClean="0">
                <a:solidFill>
                  <a:srgbClr val="FFFFFF"/>
                </a:solidFill>
              </a:rPr>
              <a:t>look to </a:t>
            </a:r>
            <a:r>
              <a:rPr lang="en-US" altLang="en-US" sz="2600" dirty="0">
                <a:solidFill>
                  <a:srgbClr val="FFFFFF"/>
                </a:solidFill>
              </a:rPr>
              <a:t>see what others </a:t>
            </a:r>
            <a:r>
              <a:rPr lang="en-US" altLang="en-US" sz="2600" dirty="0" smtClean="0">
                <a:solidFill>
                  <a:srgbClr val="FFFFFF"/>
                </a:solidFill>
              </a:rPr>
              <a:t>are doing before/instead of asking the teaching what she needs to do.</a:t>
            </a:r>
            <a:endParaRPr lang="en-US" altLang="en-US" sz="2600" dirty="0">
              <a:solidFill>
                <a:srgbClr val="FFFFFF"/>
              </a:solidFill>
            </a:endParaRPr>
          </a:p>
          <a:p>
            <a:pPr eaLnBrk="1" fontAlgn="base" hangingPunct="1">
              <a:spcBef>
                <a:spcPct val="0"/>
              </a:spcBef>
              <a:spcAft>
                <a:spcPct val="0"/>
              </a:spcAft>
            </a:pPr>
            <a:endParaRPr lang="en-US" altLang="en-US" sz="1000" dirty="0" smtClean="0">
              <a:solidFill>
                <a:srgbClr val="FFFFFF"/>
              </a:solidFill>
            </a:endParaRPr>
          </a:p>
          <a:p>
            <a:pPr eaLnBrk="1" fontAlgn="base" hangingPunct="1">
              <a:spcBef>
                <a:spcPct val="0"/>
              </a:spcBef>
              <a:spcAft>
                <a:spcPct val="0"/>
              </a:spcAft>
            </a:pPr>
            <a:r>
              <a:rPr lang="en-US" altLang="en-US" sz="2600" b="1" dirty="0" smtClean="0">
                <a:solidFill>
                  <a:srgbClr val="FFFFFF"/>
                </a:solidFill>
              </a:rPr>
              <a:t>Strategies</a:t>
            </a:r>
            <a:r>
              <a:rPr lang="en-US" altLang="en-US" sz="2600" b="1" dirty="0">
                <a:solidFill>
                  <a:srgbClr val="FFFFFF"/>
                </a:solidFill>
              </a:rPr>
              <a:t>:  </a:t>
            </a:r>
            <a:r>
              <a:rPr lang="en-US" altLang="en-US" sz="2600" dirty="0">
                <a:solidFill>
                  <a:srgbClr val="FFFFFF"/>
                </a:solidFill>
              </a:rPr>
              <a:t>Role playing, discussion </a:t>
            </a:r>
            <a:r>
              <a:rPr lang="en-US" altLang="en-US" sz="2600" dirty="0" smtClean="0">
                <a:solidFill>
                  <a:srgbClr val="FFFFFF"/>
                </a:solidFill>
              </a:rPr>
              <a:t>groups</a:t>
            </a:r>
            <a:endParaRPr lang="en-US" altLang="en-US" sz="2600" dirty="0">
              <a:solidFill>
                <a:srgbClr val="FFFFFF"/>
              </a:solidFill>
            </a:endParaRPr>
          </a:p>
        </p:txBody>
      </p:sp>
    </p:spTree>
    <p:extLst>
      <p:ext uri="{BB962C8B-B14F-4D97-AF65-F5344CB8AC3E}">
        <p14:creationId xmlns:p14="http://schemas.microsoft.com/office/powerpoint/2010/main" val="42859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1"/>
          <p:cNvSpPr txBox="1">
            <a:spLocks noChangeArrowheads="1"/>
          </p:cNvSpPr>
          <p:nvPr/>
        </p:nvSpPr>
        <p:spPr bwMode="auto">
          <a:xfrm>
            <a:off x="609600" y="493713"/>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CA" altLang="en-US" sz="3200" dirty="0" smtClean="0">
                <a:solidFill>
                  <a:srgbClr val="FFFF00"/>
                </a:solidFill>
              </a:rPr>
              <a:t>Social thinking or social cognition is           very difficult to measure.</a:t>
            </a:r>
          </a:p>
          <a:p>
            <a:pPr algn="ctr" eaLnBrk="1" fontAlgn="base" hangingPunct="1">
              <a:spcBef>
                <a:spcPct val="0"/>
              </a:spcBef>
              <a:spcAft>
                <a:spcPct val="0"/>
              </a:spcAft>
            </a:pPr>
            <a:endParaRPr lang="en-CA" altLang="en-US" sz="3200" dirty="0" smtClean="0">
              <a:solidFill>
                <a:srgbClr val="FFFFFF"/>
              </a:solidFill>
            </a:endParaRPr>
          </a:p>
          <a:p>
            <a:pPr algn="ctr" eaLnBrk="1" fontAlgn="base" hangingPunct="1">
              <a:spcBef>
                <a:spcPct val="0"/>
              </a:spcBef>
              <a:spcAft>
                <a:spcPct val="0"/>
              </a:spcAft>
            </a:pPr>
            <a:r>
              <a:rPr lang="en-CA" altLang="en-US" sz="3200" dirty="0" smtClean="0">
                <a:solidFill>
                  <a:srgbClr val="FFFFFF"/>
                </a:solidFill>
              </a:rPr>
              <a:t>It is easy to measure a specific social skill in a highly structured testing situation,    but social thinking is more dynamic           than a list of single skills,                          therefore very difficult to cleanly measure.</a:t>
            </a:r>
          </a:p>
          <a:p>
            <a:pPr algn="ctr" eaLnBrk="1" fontAlgn="base" hangingPunct="1">
              <a:spcBef>
                <a:spcPct val="0"/>
              </a:spcBef>
              <a:spcAft>
                <a:spcPct val="0"/>
              </a:spcAft>
            </a:pPr>
            <a:endParaRPr lang="en-CA" altLang="en-US" sz="3200" dirty="0" smtClean="0">
              <a:solidFill>
                <a:srgbClr val="FFFFFF"/>
              </a:solidFill>
            </a:endParaRPr>
          </a:p>
          <a:p>
            <a:pPr algn="ctr" eaLnBrk="1" fontAlgn="base" hangingPunct="1">
              <a:spcBef>
                <a:spcPct val="0"/>
              </a:spcBef>
              <a:spcAft>
                <a:spcPct val="0"/>
              </a:spcAft>
            </a:pPr>
            <a:endParaRPr lang="en-CA" altLang="en-US" sz="800" dirty="0" smtClean="0">
              <a:solidFill>
                <a:srgbClr val="FFFFFF"/>
              </a:solidFill>
            </a:endParaRPr>
          </a:p>
        </p:txBody>
      </p:sp>
    </p:spTree>
    <p:extLst>
      <p:ext uri="{BB962C8B-B14F-4D97-AF65-F5344CB8AC3E}">
        <p14:creationId xmlns:p14="http://schemas.microsoft.com/office/powerpoint/2010/main" val="663769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4"/>
          <p:cNvSpPr txBox="1">
            <a:spLocks noChangeArrowheads="1"/>
          </p:cNvSpPr>
          <p:nvPr/>
        </p:nvSpPr>
        <p:spPr bwMode="auto">
          <a:xfrm>
            <a:off x="139700" y="985838"/>
            <a:ext cx="8799513"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charset="0"/>
              </a:defRPr>
            </a:lvl1pPr>
            <a:lvl2pPr marL="742950" indent="-285750" defTabSz="457200" eaLnBrk="0" hangingPunct="0">
              <a:spcBef>
                <a:spcPct val="20000"/>
              </a:spcBef>
              <a:buChar char="–"/>
              <a:defRPr sz="2800">
                <a:solidFill>
                  <a:schemeClr val="tx1"/>
                </a:solidFill>
                <a:latin typeface="Arial" charset="0"/>
              </a:defRPr>
            </a:lvl2pPr>
            <a:lvl3pPr marL="1143000" indent="-228600" defTabSz="457200" eaLnBrk="0" hangingPunct="0">
              <a:spcBef>
                <a:spcPct val="20000"/>
              </a:spcBef>
              <a:buChar char="•"/>
              <a:defRPr sz="2400">
                <a:solidFill>
                  <a:schemeClr val="tx1"/>
                </a:solidFill>
                <a:latin typeface="Arial" charset="0"/>
              </a:defRPr>
            </a:lvl3pPr>
            <a:lvl4pPr marL="1600200" indent="-228600" defTabSz="457200" eaLnBrk="0" hangingPunct="0">
              <a:spcBef>
                <a:spcPct val="20000"/>
              </a:spcBef>
              <a:buChar char="–"/>
              <a:defRPr sz="2000">
                <a:solidFill>
                  <a:schemeClr val="tx1"/>
                </a:solidFill>
                <a:latin typeface="Arial" charset="0"/>
              </a:defRPr>
            </a:lvl4pPr>
            <a:lvl5pPr marL="2057400" indent="-228600" defTabSz="457200" eaLnBrk="0" hangingPunct="0">
              <a:spcBef>
                <a:spcPct val="20000"/>
              </a:spcBef>
              <a:buChar char="»"/>
              <a:defRPr sz="2000">
                <a:solidFill>
                  <a:schemeClr val="tx1"/>
                </a:solidFill>
                <a:latin typeface="Arial" charset="0"/>
              </a:defRPr>
            </a:lvl5pPr>
            <a:lvl6pPr marL="2514600" indent="-228600" defTabSz="457200" eaLnBrk="0" fontAlgn="base" hangingPunct="0">
              <a:spcBef>
                <a:spcPct val="20000"/>
              </a:spcBef>
              <a:spcAft>
                <a:spcPct val="0"/>
              </a:spcAft>
              <a:buChar char="»"/>
              <a:defRPr sz="2000">
                <a:solidFill>
                  <a:schemeClr val="tx1"/>
                </a:solidFill>
                <a:latin typeface="Arial" charset="0"/>
              </a:defRPr>
            </a:lvl6pPr>
            <a:lvl7pPr marL="2971800" indent="-228600" defTabSz="457200" eaLnBrk="0" fontAlgn="base" hangingPunct="0">
              <a:spcBef>
                <a:spcPct val="20000"/>
              </a:spcBef>
              <a:spcAft>
                <a:spcPct val="0"/>
              </a:spcAft>
              <a:buChar char="»"/>
              <a:defRPr sz="2000">
                <a:solidFill>
                  <a:schemeClr val="tx1"/>
                </a:solidFill>
                <a:latin typeface="Arial" charset="0"/>
              </a:defRPr>
            </a:lvl7pPr>
            <a:lvl8pPr marL="3429000" indent="-228600" defTabSz="457200" eaLnBrk="0" fontAlgn="base" hangingPunct="0">
              <a:spcBef>
                <a:spcPct val="20000"/>
              </a:spcBef>
              <a:spcAft>
                <a:spcPct val="0"/>
              </a:spcAft>
              <a:buChar char="»"/>
              <a:defRPr sz="2000">
                <a:solidFill>
                  <a:schemeClr val="tx1"/>
                </a:solidFill>
                <a:latin typeface="Arial" charset="0"/>
              </a:defRPr>
            </a:lvl8pPr>
            <a:lvl9pPr marL="3886200" indent="-228600" defTabSz="4572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mtClean="0">
                <a:solidFill>
                  <a:srgbClr val="FFFFFF"/>
                </a:solidFill>
              </a:rPr>
              <a:t>In the past we have focused on teaching  rote social skills such as greetings, eye contact, etc.</a:t>
            </a: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r>
              <a:rPr lang="en-US" altLang="en-US" smtClean="0">
                <a:solidFill>
                  <a:srgbClr val="FFFFFF"/>
                </a:solidFill>
              </a:rPr>
              <a:t>Social thinking is not just teaching             </a:t>
            </a:r>
          </a:p>
          <a:p>
            <a:pPr algn="ctr" eaLnBrk="1" fontAlgn="base" hangingPunct="1">
              <a:spcBef>
                <a:spcPct val="0"/>
              </a:spcBef>
              <a:spcAft>
                <a:spcPct val="0"/>
              </a:spcAft>
              <a:buFontTx/>
              <a:buNone/>
            </a:pPr>
            <a:r>
              <a:rPr lang="en-US" altLang="en-US" u="sng" smtClean="0">
                <a:solidFill>
                  <a:srgbClr val="FFFFFF"/>
                </a:solidFill>
              </a:rPr>
              <a:t>how</a:t>
            </a:r>
            <a:r>
              <a:rPr lang="en-US" altLang="en-US" smtClean="0">
                <a:solidFill>
                  <a:srgbClr val="FFFFFF"/>
                </a:solidFill>
              </a:rPr>
              <a:t> to behave. </a:t>
            </a:r>
          </a:p>
          <a:p>
            <a:pPr algn="ctr" eaLnBrk="1" fontAlgn="base" hangingPunct="1">
              <a:spcBef>
                <a:spcPct val="0"/>
              </a:spcBef>
              <a:spcAft>
                <a:spcPct val="0"/>
              </a:spcAft>
              <a:buFontTx/>
              <a:buNone/>
            </a:pPr>
            <a:endParaRPr lang="en-US" altLang="en-US" smtClean="0">
              <a:solidFill>
                <a:srgbClr val="FFFFFF"/>
              </a:solidFill>
            </a:endParaRPr>
          </a:p>
          <a:p>
            <a:pPr algn="ctr" eaLnBrk="1" fontAlgn="base" hangingPunct="1">
              <a:spcBef>
                <a:spcPct val="0"/>
              </a:spcBef>
              <a:spcAft>
                <a:spcPct val="0"/>
              </a:spcAft>
              <a:buFontTx/>
              <a:buNone/>
            </a:pPr>
            <a:r>
              <a:rPr lang="en-US" altLang="en-US" smtClean="0">
                <a:solidFill>
                  <a:srgbClr val="FFFF00"/>
                </a:solidFill>
              </a:rPr>
              <a:t>Social thinking teaches us to understand </a:t>
            </a:r>
            <a:r>
              <a:rPr lang="en-US" altLang="en-US" u="sng" smtClean="0">
                <a:solidFill>
                  <a:srgbClr val="FFFF00"/>
                </a:solidFill>
              </a:rPr>
              <a:t>why</a:t>
            </a:r>
            <a:r>
              <a:rPr lang="en-US" altLang="en-US" smtClean="0">
                <a:solidFill>
                  <a:srgbClr val="FFFF00"/>
                </a:solidFill>
              </a:rPr>
              <a:t> we are expected to behave in certain ways.</a:t>
            </a:r>
          </a:p>
        </p:txBody>
      </p:sp>
    </p:spTree>
    <p:extLst>
      <p:ext uri="{BB962C8B-B14F-4D97-AF65-F5344CB8AC3E}">
        <p14:creationId xmlns:p14="http://schemas.microsoft.com/office/powerpoint/2010/main" val="1656001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152400" y="1184275"/>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altLang="en-US" sz="3200" smtClean="0">
                <a:solidFill>
                  <a:srgbClr val="FFFFFF"/>
                </a:solidFill>
              </a:rPr>
              <a:t>Children with social thinking challenges</a:t>
            </a:r>
          </a:p>
          <a:p>
            <a:pPr algn="ctr" eaLnBrk="1" fontAlgn="base" hangingPunct="1">
              <a:spcBef>
                <a:spcPct val="0"/>
              </a:spcBef>
              <a:spcAft>
                <a:spcPct val="0"/>
              </a:spcAft>
            </a:pPr>
            <a:r>
              <a:rPr lang="en-US" altLang="en-US" sz="3200" smtClean="0">
                <a:solidFill>
                  <a:srgbClr val="FFFFFF"/>
                </a:solidFill>
              </a:rPr>
              <a:t>need to learn how to </a:t>
            </a:r>
            <a:r>
              <a:rPr lang="en-US" altLang="en-US" sz="3200" smtClean="0">
                <a:solidFill>
                  <a:srgbClr val="FFFF00"/>
                </a:solidFill>
              </a:rPr>
              <a:t>think socially </a:t>
            </a:r>
          </a:p>
          <a:p>
            <a:pPr algn="ctr" eaLnBrk="1" fontAlgn="base" hangingPunct="1">
              <a:spcBef>
                <a:spcPct val="0"/>
              </a:spcBef>
              <a:spcAft>
                <a:spcPct val="0"/>
              </a:spcAft>
            </a:pPr>
            <a:r>
              <a:rPr lang="en-US" altLang="en-US" sz="3200" smtClean="0">
                <a:solidFill>
                  <a:srgbClr val="FFFFFF"/>
                </a:solidFill>
              </a:rPr>
              <a:t>to be able to share space with others effectively.</a:t>
            </a:r>
          </a:p>
          <a:p>
            <a:pPr algn="ctr" eaLnBrk="1" fontAlgn="base" hangingPunct="1">
              <a:spcBef>
                <a:spcPct val="0"/>
              </a:spcBef>
              <a:spcAft>
                <a:spcPct val="0"/>
              </a:spcAft>
            </a:pPr>
            <a:endParaRPr lang="en-US" altLang="en-US" sz="3200" smtClean="0">
              <a:solidFill>
                <a:srgbClr val="FFFFFF"/>
              </a:solidFill>
            </a:endParaRPr>
          </a:p>
          <a:p>
            <a:pPr algn="ctr" eaLnBrk="1" fontAlgn="base" hangingPunct="1">
              <a:spcBef>
                <a:spcPct val="0"/>
              </a:spcBef>
              <a:spcAft>
                <a:spcPct val="0"/>
              </a:spcAft>
            </a:pPr>
            <a:r>
              <a:rPr lang="en-US" altLang="en-US" sz="3200" smtClean="0">
                <a:solidFill>
                  <a:srgbClr val="FFFFFF"/>
                </a:solidFill>
              </a:rPr>
              <a:t>The teaching has to be </a:t>
            </a:r>
          </a:p>
          <a:p>
            <a:pPr algn="ctr" eaLnBrk="1" fontAlgn="base" hangingPunct="1">
              <a:spcBef>
                <a:spcPct val="0"/>
              </a:spcBef>
              <a:spcAft>
                <a:spcPct val="0"/>
              </a:spcAft>
            </a:pPr>
            <a:r>
              <a:rPr lang="en-US" altLang="en-US" sz="3200" smtClean="0">
                <a:solidFill>
                  <a:srgbClr val="FFFF00"/>
                </a:solidFill>
              </a:rPr>
              <a:t>more dynamic than static.</a:t>
            </a:r>
          </a:p>
          <a:p>
            <a:pPr algn="ctr" eaLnBrk="1" fontAlgn="base" hangingPunct="1">
              <a:spcBef>
                <a:spcPct val="0"/>
              </a:spcBef>
              <a:spcAft>
                <a:spcPct val="0"/>
              </a:spcAft>
            </a:pPr>
            <a:endParaRPr lang="en-US" altLang="en-US" sz="3200" smtClean="0">
              <a:solidFill>
                <a:srgbClr val="FFFFFF"/>
              </a:solidFill>
            </a:endParaRPr>
          </a:p>
        </p:txBody>
      </p:sp>
    </p:spTree>
    <p:extLst>
      <p:ext uri="{BB962C8B-B14F-4D97-AF65-F5344CB8AC3E}">
        <p14:creationId xmlns:p14="http://schemas.microsoft.com/office/powerpoint/2010/main" val="1664920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Default Design">
  <a:themeElements>
    <a:clrScheme name="1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Ripple">
  <a:themeElements>
    <a:clrScheme name="5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5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5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5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5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5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5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5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5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5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ipple">
  <a:themeElements>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Ripple">
  <a:themeElements>
    <a:clrScheme name="10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0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0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0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0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0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0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0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0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0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Ripple">
  <a:themeElements>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Ripple">
  <a:themeElements>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Ripple">
  <a:themeElements>
    <a:clrScheme name="2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2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2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2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2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2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2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2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2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2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2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Ripple">
  <a:themeElements>
    <a:clrScheme name="10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10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0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0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0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0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0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0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0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0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1072</TotalTime>
  <Words>1555</Words>
  <Application>Microsoft Office PowerPoint</Application>
  <PresentationFormat>On-screen Show (4:3)</PresentationFormat>
  <Paragraphs>268</Paragraphs>
  <Slides>40</Slides>
  <Notes>40</Notes>
  <HiddenSlides>0</HiddenSlides>
  <MMClips>0</MMClips>
  <ScaleCrop>false</ScaleCrop>
  <HeadingPairs>
    <vt:vector size="4" baseType="variant">
      <vt:variant>
        <vt:lpstr>Theme</vt:lpstr>
      </vt:variant>
      <vt:variant>
        <vt:i4>11</vt:i4>
      </vt:variant>
      <vt:variant>
        <vt:lpstr>Slide Titles</vt:lpstr>
      </vt:variant>
      <vt:variant>
        <vt:i4>40</vt:i4>
      </vt:variant>
    </vt:vector>
  </HeadingPairs>
  <TitlesOfParts>
    <vt:vector size="51" baseType="lpstr">
      <vt:lpstr>2_Default Design</vt:lpstr>
      <vt:lpstr>5_Ripple</vt:lpstr>
      <vt:lpstr>1_Ripple</vt:lpstr>
      <vt:lpstr>11_Ripple</vt:lpstr>
      <vt:lpstr>16_Ripple</vt:lpstr>
      <vt:lpstr>3_Ripple</vt:lpstr>
      <vt:lpstr>4_Ripple</vt:lpstr>
      <vt:lpstr>13_Ripple</vt:lpstr>
      <vt:lpstr>1_Office Theme</vt:lpstr>
      <vt:lpstr>18_Default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Hidden Curriculum examples:</vt:lpstr>
      <vt:lpstr>The Hidden Social Rules</vt:lpstr>
      <vt:lpstr>PowerPoint Presentation</vt:lpstr>
      <vt:lpstr>Remember…</vt:lpstr>
      <vt:lpstr>PowerPoint Presentation</vt:lpstr>
      <vt:lpstr>PowerPoint Presentation</vt:lpstr>
      <vt:lpstr>PowerPoint Presentation</vt:lpstr>
      <vt:lpstr>PowerPoint Presentation</vt:lpstr>
      <vt:lpstr>PowerPoint Presentation</vt:lpstr>
      <vt:lpstr>PowerPoint Presentation</vt:lpstr>
      <vt:lpstr>Poor social thinkers can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structure is in the way                             you set up the routine of the class.</vt:lpstr>
      <vt:lpstr>The structure of the class – Round Table</vt:lpstr>
      <vt:lpstr>The structure of the class – Round Table</vt:lpstr>
      <vt:lpstr>The structure of the class – Targeted lesson</vt:lpstr>
      <vt:lpstr>The structure of the class – Targeted lesson</vt:lpstr>
      <vt:lpstr>The structure of the class - Hangout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cp:lastModifiedBy>
  <cp:revision>87</cp:revision>
  <dcterms:created xsi:type="dcterms:W3CDTF">2013-10-17T19:12:17Z</dcterms:created>
  <dcterms:modified xsi:type="dcterms:W3CDTF">2013-10-23T16:15:44Z</dcterms:modified>
</cp:coreProperties>
</file>